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73" r:id="rId4"/>
    <p:sldId id="258" r:id="rId5"/>
    <p:sldId id="259" r:id="rId6"/>
    <p:sldId id="260" r:id="rId7"/>
    <p:sldId id="261" r:id="rId8"/>
    <p:sldId id="262" r:id="rId9"/>
    <p:sldId id="272" r:id="rId10"/>
    <p:sldId id="263" r:id="rId11"/>
    <p:sldId id="264" r:id="rId12"/>
    <p:sldId id="265" r:id="rId13"/>
    <p:sldId id="266" r:id="rId14"/>
    <p:sldId id="267" r:id="rId15"/>
    <p:sldId id="268" r:id="rId16"/>
    <p:sldId id="270" r:id="rId17"/>
    <p:sldId id="271" r:id="rId18"/>
    <p:sldId id="275" r:id="rId19"/>
    <p:sldId id="269" r:id="rId20"/>
    <p:sldId id="274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62" autoAdjust="0"/>
  </p:normalViewPr>
  <p:slideViewPr>
    <p:cSldViewPr>
      <p:cViewPr varScale="1">
        <p:scale>
          <a:sx n="66" d="100"/>
          <a:sy n="66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039C3F-C9DD-48E6-9FE0-DFA60C8A2515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E6402A9-57F5-4E26-B060-2694CF46D6E1}">
      <dgm:prSet phldrT="[نص]" custT="1"/>
      <dgm:spPr/>
      <dgm:t>
        <a:bodyPr/>
        <a:lstStyle/>
        <a:p>
          <a:r>
            <a:rPr lang="en-US" sz="3200" b="1" dirty="0" smtClean="0">
              <a:latin typeface="Berlin Sans FB Demi" pitchFamily="34" charset="0"/>
            </a:rPr>
            <a:t>Compensator Types</a:t>
          </a:r>
          <a:endParaRPr lang="en-US" sz="3200" b="1" dirty="0">
            <a:latin typeface="Berlin Sans FB Demi" pitchFamily="34" charset="0"/>
          </a:endParaRPr>
        </a:p>
      </dgm:t>
    </dgm:pt>
    <dgm:pt modelId="{6E235B2D-5D7B-4CA4-8B63-D53F8EE0278E}" type="parTrans" cxnId="{6AE2A33B-EF0F-4245-B370-84DA2BAAFB1D}">
      <dgm:prSet/>
      <dgm:spPr/>
      <dgm:t>
        <a:bodyPr/>
        <a:lstStyle/>
        <a:p>
          <a:endParaRPr lang="en-US" sz="2400" b="1"/>
        </a:p>
      </dgm:t>
    </dgm:pt>
    <dgm:pt modelId="{09A9ADB1-541A-4ED4-9624-9A85006644C9}" type="sibTrans" cxnId="{6AE2A33B-EF0F-4245-B370-84DA2BAAFB1D}">
      <dgm:prSet/>
      <dgm:spPr/>
      <dgm:t>
        <a:bodyPr/>
        <a:lstStyle/>
        <a:p>
          <a:endParaRPr lang="en-US" sz="2400" b="1"/>
        </a:p>
      </dgm:t>
    </dgm:pt>
    <dgm:pt modelId="{8153F870-9930-4D5F-98A0-8950558952C6}">
      <dgm:prSet phldrT="[نص]" custT="1"/>
      <dgm:spPr/>
      <dgm:t>
        <a:bodyPr/>
        <a:lstStyle/>
        <a:p>
          <a:r>
            <a:rPr lang="en-US" sz="2000" b="1" dirty="0" smtClean="0"/>
            <a:t>  Passive Compensation Controller</a:t>
          </a:r>
          <a:endParaRPr lang="en-US" sz="2000" b="1" dirty="0"/>
        </a:p>
      </dgm:t>
    </dgm:pt>
    <dgm:pt modelId="{BA525FC5-6FC0-4900-84D8-FAA83811915D}" type="parTrans" cxnId="{37EC397F-C3FC-4239-A5C9-81C6D2A5F3BF}">
      <dgm:prSet/>
      <dgm:spPr/>
      <dgm:t>
        <a:bodyPr/>
        <a:lstStyle/>
        <a:p>
          <a:endParaRPr lang="en-US" sz="2400" b="1"/>
        </a:p>
      </dgm:t>
    </dgm:pt>
    <dgm:pt modelId="{6DF00033-0B5E-496F-80A8-3DF96ABD9A00}" type="sibTrans" cxnId="{37EC397F-C3FC-4239-A5C9-81C6D2A5F3BF}">
      <dgm:prSet/>
      <dgm:spPr/>
      <dgm:t>
        <a:bodyPr/>
        <a:lstStyle/>
        <a:p>
          <a:endParaRPr lang="en-US" sz="2400" b="1"/>
        </a:p>
      </dgm:t>
    </dgm:pt>
    <dgm:pt modelId="{AB3471E0-05D7-4CA3-BC9B-CE68FB7CA878}">
      <dgm:prSet phldrT="[نص]" custT="1"/>
      <dgm:spPr/>
      <dgm:t>
        <a:bodyPr/>
        <a:lstStyle/>
        <a:p>
          <a:r>
            <a:rPr lang="en-US" sz="2000" b="1" smtClean="0"/>
            <a:t>Lead Comp.</a:t>
          </a:r>
          <a:endParaRPr lang="en-US" sz="2000" b="1" dirty="0"/>
        </a:p>
      </dgm:t>
    </dgm:pt>
    <dgm:pt modelId="{25448FDF-1B7A-4BEB-B0E6-A8EFAED17989}" type="parTrans" cxnId="{F6A70A4C-6F49-4474-A08D-FC2FD80929DF}">
      <dgm:prSet/>
      <dgm:spPr/>
      <dgm:t>
        <a:bodyPr/>
        <a:lstStyle/>
        <a:p>
          <a:endParaRPr lang="en-US" sz="2400" b="1"/>
        </a:p>
      </dgm:t>
    </dgm:pt>
    <dgm:pt modelId="{93600C9A-36AC-4F8F-9175-AD7EDE1B1200}" type="sibTrans" cxnId="{F6A70A4C-6F49-4474-A08D-FC2FD80929DF}">
      <dgm:prSet/>
      <dgm:spPr/>
      <dgm:t>
        <a:bodyPr/>
        <a:lstStyle/>
        <a:p>
          <a:endParaRPr lang="en-US" sz="2400" b="1"/>
        </a:p>
      </dgm:t>
    </dgm:pt>
    <dgm:pt modelId="{24F4AFDF-7BAF-40CD-8910-410BEA66EED5}">
      <dgm:prSet phldrT="[نص]" custT="1"/>
      <dgm:spPr/>
      <dgm:t>
        <a:bodyPr/>
        <a:lstStyle/>
        <a:p>
          <a:r>
            <a:rPr lang="en-US" sz="2000" b="1" smtClean="0"/>
            <a:t>Lag Comp.</a:t>
          </a:r>
          <a:endParaRPr lang="en-US" sz="2000" b="1" dirty="0"/>
        </a:p>
      </dgm:t>
    </dgm:pt>
    <dgm:pt modelId="{C2CC3E3A-6AB3-4031-AC9B-1F06462EC9E0}" type="parTrans" cxnId="{ABAB6A12-FBE5-4DD0-A8D9-F79414ECE286}">
      <dgm:prSet/>
      <dgm:spPr/>
      <dgm:t>
        <a:bodyPr/>
        <a:lstStyle/>
        <a:p>
          <a:endParaRPr lang="en-US" sz="2400" b="1"/>
        </a:p>
      </dgm:t>
    </dgm:pt>
    <dgm:pt modelId="{00F8EB21-3890-4220-AD1A-1202900B38B3}" type="sibTrans" cxnId="{ABAB6A12-FBE5-4DD0-A8D9-F79414ECE286}">
      <dgm:prSet/>
      <dgm:spPr/>
      <dgm:t>
        <a:bodyPr/>
        <a:lstStyle/>
        <a:p>
          <a:endParaRPr lang="en-US" sz="2400" b="1"/>
        </a:p>
      </dgm:t>
    </dgm:pt>
    <dgm:pt modelId="{552270DB-EBF8-475C-9EFE-5A98FCE39330}">
      <dgm:prSet phldrT="[نص]" custT="1"/>
      <dgm:spPr/>
      <dgm:t>
        <a:bodyPr/>
        <a:lstStyle/>
        <a:p>
          <a:r>
            <a:rPr lang="en-US" sz="2000" b="1" dirty="0" smtClean="0"/>
            <a:t>Active  Compensation Controller</a:t>
          </a:r>
          <a:endParaRPr lang="en-US" sz="2000" b="1" dirty="0"/>
        </a:p>
      </dgm:t>
    </dgm:pt>
    <dgm:pt modelId="{CCC15370-9FF5-4405-A280-16F8D270A536}" type="parTrans" cxnId="{42A38EC1-5ED7-41E6-8CA7-05C96ACAF616}">
      <dgm:prSet/>
      <dgm:spPr/>
      <dgm:t>
        <a:bodyPr/>
        <a:lstStyle/>
        <a:p>
          <a:endParaRPr lang="en-US" sz="2400" b="1"/>
        </a:p>
      </dgm:t>
    </dgm:pt>
    <dgm:pt modelId="{AB5B8C67-8B6F-4645-99F4-C6E50B2C3659}" type="sibTrans" cxnId="{42A38EC1-5ED7-41E6-8CA7-05C96ACAF616}">
      <dgm:prSet/>
      <dgm:spPr/>
      <dgm:t>
        <a:bodyPr/>
        <a:lstStyle/>
        <a:p>
          <a:endParaRPr lang="en-US" sz="2400" b="1"/>
        </a:p>
      </dgm:t>
    </dgm:pt>
    <dgm:pt modelId="{B5C533F6-CFB3-46C8-845C-0D47479711BD}">
      <dgm:prSet phldrT="[نص]" custT="1"/>
      <dgm:spPr/>
      <dgm:t>
        <a:bodyPr/>
        <a:lstStyle/>
        <a:p>
          <a:r>
            <a:rPr lang="en-US" sz="2000" b="1" smtClean="0"/>
            <a:t>P Controller</a:t>
          </a:r>
          <a:endParaRPr lang="en-US" sz="2000" b="1" dirty="0"/>
        </a:p>
      </dgm:t>
    </dgm:pt>
    <dgm:pt modelId="{BD800D4B-F732-4E09-9D36-0BD847B78375}" type="parTrans" cxnId="{11202334-1C10-4D3D-9689-521E4B64E5FA}">
      <dgm:prSet/>
      <dgm:spPr/>
      <dgm:t>
        <a:bodyPr/>
        <a:lstStyle/>
        <a:p>
          <a:endParaRPr lang="en-US" sz="2400" b="1"/>
        </a:p>
      </dgm:t>
    </dgm:pt>
    <dgm:pt modelId="{72390275-71E7-411F-82F3-094A358E07C8}" type="sibTrans" cxnId="{11202334-1C10-4D3D-9689-521E4B64E5FA}">
      <dgm:prSet/>
      <dgm:spPr/>
      <dgm:t>
        <a:bodyPr/>
        <a:lstStyle/>
        <a:p>
          <a:endParaRPr lang="en-US" sz="2400" b="1"/>
        </a:p>
      </dgm:t>
    </dgm:pt>
    <dgm:pt modelId="{4C9D9BA0-97DE-4C72-BABB-0A413FACFDC5}">
      <dgm:prSet custT="1"/>
      <dgm:spPr/>
      <dgm:t>
        <a:bodyPr/>
        <a:lstStyle/>
        <a:p>
          <a:r>
            <a:rPr lang="en-US" sz="2000" b="1" smtClean="0"/>
            <a:t>Lead-Lag Comp.</a:t>
          </a:r>
          <a:endParaRPr lang="en-US" sz="2000" b="1" dirty="0"/>
        </a:p>
      </dgm:t>
    </dgm:pt>
    <dgm:pt modelId="{605F562F-2370-48D2-8111-B7C2A01E2E8D}" type="parTrans" cxnId="{D01E97E8-C5BC-45FA-B487-50AD74B13ACA}">
      <dgm:prSet/>
      <dgm:spPr/>
      <dgm:t>
        <a:bodyPr/>
        <a:lstStyle/>
        <a:p>
          <a:endParaRPr lang="en-US" sz="2400" b="1"/>
        </a:p>
      </dgm:t>
    </dgm:pt>
    <dgm:pt modelId="{8415689E-81D9-4C05-9D68-3703A1A5951C}" type="sibTrans" cxnId="{D01E97E8-C5BC-45FA-B487-50AD74B13ACA}">
      <dgm:prSet/>
      <dgm:spPr/>
      <dgm:t>
        <a:bodyPr/>
        <a:lstStyle/>
        <a:p>
          <a:endParaRPr lang="en-US" sz="2400" b="1"/>
        </a:p>
      </dgm:t>
    </dgm:pt>
    <dgm:pt modelId="{51AE817D-8A0E-4CA9-9D88-2609DE0D3439}">
      <dgm:prSet custT="1"/>
      <dgm:spPr/>
      <dgm:t>
        <a:bodyPr/>
        <a:lstStyle/>
        <a:p>
          <a:r>
            <a:rPr lang="en-US" sz="2000" b="1" smtClean="0"/>
            <a:t>PI</a:t>
          </a:r>
          <a:endParaRPr lang="en-US" sz="2000" b="1" dirty="0"/>
        </a:p>
      </dgm:t>
    </dgm:pt>
    <dgm:pt modelId="{EBE228A2-7AE0-4146-94E9-A8CB0238540F}" type="parTrans" cxnId="{A8F469D0-A26D-47FE-8475-1F14F6D7B342}">
      <dgm:prSet/>
      <dgm:spPr/>
      <dgm:t>
        <a:bodyPr/>
        <a:lstStyle/>
        <a:p>
          <a:endParaRPr lang="en-US" sz="2400" b="1"/>
        </a:p>
      </dgm:t>
    </dgm:pt>
    <dgm:pt modelId="{587DC64D-AF4D-4658-89B9-12445512E9AA}" type="sibTrans" cxnId="{A8F469D0-A26D-47FE-8475-1F14F6D7B342}">
      <dgm:prSet/>
      <dgm:spPr/>
      <dgm:t>
        <a:bodyPr/>
        <a:lstStyle/>
        <a:p>
          <a:endParaRPr lang="en-US" sz="2400" b="1"/>
        </a:p>
      </dgm:t>
    </dgm:pt>
    <dgm:pt modelId="{B238993B-2BD4-449A-B088-CB07B5EB08F1}">
      <dgm:prSet custT="1"/>
      <dgm:spPr/>
      <dgm:t>
        <a:bodyPr/>
        <a:lstStyle/>
        <a:p>
          <a:r>
            <a:rPr lang="en-US" sz="2000" b="1" smtClean="0"/>
            <a:t>PD</a:t>
          </a:r>
          <a:endParaRPr lang="en-US" sz="2000" b="1" dirty="0"/>
        </a:p>
      </dgm:t>
    </dgm:pt>
    <dgm:pt modelId="{A31F12EF-5811-4DE6-B5DA-8AB215001E3B}" type="parTrans" cxnId="{9DD5134E-D183-4F3B-81C7-FE430D0B9F54}">
      <dgm:prSet/>
      <dgm:spPr/>
      <dgm:t>
        <a:bodyPr/>
        <a:lstStyle/>
        <a:p>
          <a:endParaRPr lang="en-US" sz="2400" b="1"/>
        </a:p>
      </dgm:t>
    </dgm:pt>
    <dgm:pt modelId="{42FB0B00-4374-490B-9072-71A2F0723CEC}" type="sibTrans" cxnId="{9DD5134E-D183-4F3B-81C7-FE430D0B9F54}">
      <dgm:prSet/>
      <dgm:spPr/>
      <dgm:t>
        <a:bodyPr/>
        <a:lstStyle/>
        <a:p>
          <a:endParaRPr lang="en-US" sz="2400" b="1"/>
        </a:p>
      </dgm:t>
    </dgm:pt>
    <dgm:pt modelId="{031241B3-788B-447D-8454-2DCE1DC9090C}">
      <dgm:prSet custT="1"/>
      <dgm:spPr/>
      <dgm:t>
        <a:bodyPr/>
        <a:lstStyle/>
        <a:p>
          <a:r>
            <a:rPr lang="en-US" sz="2000" b="1" smtClean="0"/>
            <a:t>PID</a:t>
          </a:r>
          <a:endParaRPr lang="en-US" sz="2000" b="1" dirty="0"/>
        </a:p>
      </dgm:t>
    </dgm:pt>
    <dgm:pt modelId="{394C0C11-6F3D-49E0-95AC-F1BC2E711017}" type="parTrans" cxnId="{FD1BA220-556F-47F0-8253-50FC359F1483}">
      <dgm:prSet/>
      <dgm:spPr/>
      <dgm:t>
        <a:bodyPr/>
        <a:lstStyle/>
        <a:p>
          <a:endParaRPr lang="en-US" sz="2400" b="1"/>
        </a:p>
      </dgm:t>
    </dgm:pt>
    <dgm:pt modelId="{CBC4BE92-E4DE-46CF-B20D-9C2EE7F20DBF}" type="sibTrans" cxnId="{FD1BA220-556F-47F0-8253-50FC359F1483}">
      <dgm:prSet/>
      <dgm:spPr/>
      <dgm:t>
        <a:bodyPr/>
        <a:lstStyle/>
        <a:p>
          <a:endParaRPr lang="en-US" sz="2400" b="1"/>
        </a:p>
      </dgm:t>
    </dgm:pt>
    <dgm:pt modelId="{05614BD3-AD82-4AB4-A188-CE968D69D4D8}" type="pres">
      <dgm:prSet presAssocID="{16039C3F-C9DD-48E6-9FE0-DFA60C8A251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5BA06AF-CF4C-418B-9F10-58A7AA4A4DBC}" type="pres">
      <dgm:prSet presAssocID="{DE6402A9-57F5-4E26-B060-2694CF46D6E1}" presName="hierRoot1" presStyleCnt="0"/>
      <dgm:spPr/>
    </dgm:pt>
    <dgm:pt modelId="{4EDA805C-9615-464A-93FE-5EEB72A4D64F}" type="pres">
      <dgm:prSet presAssocID="{DE6402A9-57F5-4E26-B060-2694CF46D6E1}" presName="composite" presStyleCnt="0"/>
      <dgm:spPr/>
    </dgm:pt>
    <dgm:pt modelId="{6BD097FB-19C1-4BF2-A8B3-DFCF016CDA7E}" type="pres">
      <dgm:prSet presAssocID="{DE6402A9-57F5-4E26-B060-2694CF46D6E1}" presName="background" presStyleLbl="node0" presStyleIdx="0" presStyleCnt="1"/>
      <dgm:spPr/>
    </dgm:pt>
    <dgm:pt modelId="{48A894F8-CA86-401B-83B5-F9A40BCA6827}" type="pres">
      <dgm:prSet presAssocID="{DE6402A9-57F5-4E26-B060-2694CF46D6E1}" presName="text" presStyleLbl="fgAcc0" presStyleIdx="0" presStyleCnt="1" custScaleX="369758" custScaleY="197104" custLinFactY="-100000" custLinFactNeighborX="-2172" custLinFactNeighborY="-1375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74B38E-83C2-4116-B37F-AC89C160368E}" type="pres">
      <dgm:prSet presAssocID="{DE6402A9-57F5-4E26-B060-2694CF46D6E1}" presName="hierChild2" presStyleCnt="0"/>
      <dgm:spPr/>
    </dgm:pt>
    <dgm:pt modelId="{18316E62-512D-4925-9717-98DAC593EF30}" type="pres">
      <dgm:prSet presAssocID="{BA525FC5-6FC0-4900-84D8-FAA83811915D}" presName="Name10" presStyleLbl="parChTrans1D2" presStyleIdx="0" presStyleCnt="2"/>
      <dgm:spPr/>
      <dgm:t>
        <a:bodyPr/>
        <a:lstStyle/>
        <a:p>
          <a:endParaRPr lang="en-US"/>
        </a:p>
      </dgm:t>
    </dgm:pt>
    <dgm:pt modelId="{579262B2-2872-4713-B289-CAA9567F2458}" type="pres">
      <dgm:prSet presAssocID="{8153F870-9930-4D5F-98A0-8950558952C6}" presName="hierRoot2" presStyleCnt="0"/>
      <dgm:spPr/>
    </dgm:pt>
    <dgm:pt modelId="{309E357F-5C3E-40E0-B2D7-A186085FBF49}" type="pres">
      <dgm:prSet presAssocID="{8153F870-9930-4D5F-98A0-8950558952C6}" presName="composite2" presStyleCnt="0"/>
      <dgm:spPr/>
    </dgm:pt>
    <dgm:pt modelId="{34FF3E7E-D805-46AF-98BB-6FDA13BD570E}" type="pres">
      <dgm:prSet presAssocID="{8153F870-9930-4D5F-98A0-8950558952C6}" presName="background2" presStyleLbl="node2" presStyleIdx="0" presStyleCnt="2"/>
      <dgm:spPr/>
    </dgm:pt>
    <dgm:pt modelId="{80D61512-0975-4B26-874B-D5B7CBBD0F84}" type="pres">
      <dgm:prSet presAssocID="{8153F870-9930-4D5F-98A0-8950558952C6}" presName="text2" presStyleLbl="fgAcc2" presStyleIdx="0" presStyleCnt="2" custScaleX="405370" custLinFactY="-7109" custLinFactNeighborX="-65476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4D6C6DE-256B-4214-BF27-843130C181E6}" type="pres">
      <dgm:prSet presAssocID="{8153F870-9930-4D5F-98A0-8950558952C6}" presName="hierChild3" presStyleCnt="0"/>
      <dgm:spPr/>
    </dgm:pt>
    <dgm:pt modelId="{94ABDECE-EBFA-4EA4-B57C-7ECE6EBB45EC}" type="pres">
      <dgm:prSet presAssocID="{25448FDF-1B7A-4BEB-B0E6-A8EFAED17989}" presName="Name17" presStyleLbl="parChTrans1D3" presStyleIdx="0" presStyleCnt="7"/>
      <dgm:spPr/>
      <dgm:t>
        <a:bodyPr/>
        <a:lstStyle/>
        <a:p>
          <a:endParaRPr lang="en-US"/>
        </a:p>
      </dgm:t>
    </dgm:pt>
    <dgm:pt modelId="{97FC6DC8-7E21-489A-A545-3757F9DD5F35}" type="pres">
      <dgm:prSet presAssocID="{AB3471E0-05D7-4CA3-BC9B-CE68FB7CA878}" presName="hierRoot3" presStyleCnt="0"/>
      <dgm:spPr/>
    </dgm:pt>
    <dgm:pt modelId="{B8ECDAAF-679C-49E0-90B7-1A0576E31EFF}" type="pres">
      <dgm:prSet presAssocID="{AB3471E0-05D7-4CA3-BC9B-CE68FB7CA878}" presName="composite3" presStyleCnt="0"/>
      <dgm:spPr/>
    </dgm:pt>
    <dgm:pt modelId="{EADDFDBF-4549-4CCB-A2FC-E67728789C05}" type="pres">
      <dgm:prSet presAssocID="{AB3471E0-05D7-4CA3-BC9B-CE68FB7CA878}" presName="background3" presStyleLbl="node3" presStyleIdx="0" presStyleCnt="7"/>
      <dgm:spPr/>
    </dgm:pt>
    <dgm:pt modelId="{5DE345E5-E673-4560-9C43-4997B94462DC}" type="pres">
      <dgm:prSet presAssocID="{AB3471E0-05D7-4CA3-BC9B-CE68FB7CA878}" presName="text3" presStyleLbl="fgAcc3" presStyleIdx="0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88277C9-E628-40F6-B5C3-CC5595171393}" type="pres">
      <dgm:prSet presAssocID="{AB3471E0-05D7-4CA3-BC9B-CE68FB7CA878}" presName="hierChild4" presStyleCnt="0"/>
      <dgm:spPr/>
    </dgm:pt>
    <dgm:pt modelId="{E652E91A-B599-4533-BBB7-E370CB04CF98}" type="pres">
      <dgm:prSet presAssocID="{C2CC3E3A-6AB3-4031-AC9B-1F06462EC9E0}" presName="Name17" presStyleLbl="parChTrans1D3" presStyleIdx="1" presStyleCnt="7"/>
      <dgm:spPr/>
      <dgm:t>
        <a:bodyPr/>
        <a:lstStyle/>
        <a:p>
          <a:endParaRPr lang="en-US"/>
        </a:p>
      </dgm:t>
    </dgm:pt>
    <dgm:pt modelId="{55E1A18D-44D9-44F4-97E7-81CBC00DC089}" type="pres">
      <dgm:prSet presAssocID="{24F4AFDF-7BAF-40CD-8910-410BEA66EED5}" presName="hierRoot3" presStyleCnt="0"/>
      <dgm:spPr/>
    </dgm:pt>
    <dgm:pt modelId="{D7E4C683-D351-478F-89E8-FB62D39A5879}" type="pres">
      <dgm:prSet presAssocID="{24F4AFDF-7BAF-40CD-8910-410BEA66EED5}" presName="composite3" presStyleCnt="0"/>
      <dgm:spPr/>
    </dgm:pt>
    <dgm:pt modelId="{F11DA825-CA78-4840-8C18-686E418E8B85}" type="pres">
      <dgm:prSet presAssocID="{24F4AFDF-7BAF-40CD-8910-410BEA66EED5}" presName="background3" presStyleLbl="node3" presStyleIdx="1" presStyleCnt="7"/>
      <dgm:spPr/>
    </dgm:pt>
    <dgm:pt modelId="{4F0B6523-4592-4925-8225-A99C56379E30}" type="pres">
      <dgm:prSet presAssocID="{24F4AFDF-7BAF-40CD-8910-410BEA66EED5}" presName="text3" presStyleLbl="fgAcc3" presStyleIdx="1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5E71F6B-E63D-42CD-A408-86D1E7014D90}" type="pres">
      <dgm:prSet presAssocID="{24F4AFDF-7BAF-40CD-8910-410BEA66EED5}" presName="hierChild4" presStyleCnt="0"/>
      <dgm:spPr/>
    </dgm:pt>
    <dgm:pt modelId="{74A7FBD9-992D-4F0E-BA73-5AC5BE1A00DF}" type="pres">
      <dgm:prSet presAssocID="{605F562F-2370-48D2-8111-B7C2A01E2E8D}" presName="Name17" presStyleLbl="parChTrans1D3" presStyleIdx="2" presStyleCnt="7"/>
      <dgm:spPr/>
      <dgm:t>
        <a:bodyPr/>
        <a:lstStyle/>
        <a:p>
          <a:endParaRPr lang="en-US"/>
        </a:p>
      </dgm:t>
    </dgm:pt>
    <dgm:pt modelId="{38B34888-73AC-446E-89D0-054A4F7D12B3}" type="pres">
      <dgm:prSet presAssocID="{4C9D9BA0-97DE-4C72-BABB-0A413FACFDC5}" presName="hierRoot3" presStyleCnt="0"/>
      <dgm:spPr/>
    </dgm:pt>
    <dgm:pt modelId="{F6A95571-7E58-4AD3-B304-797DB19AB9F1}" type="pres">
      <dgm:prSet presAssocID="{4C9D9BA0-97DE-4C72-BABB-0A413FACFDC5}" presName="composite3" presStyleCnt="0"/>
      <dgm:spPr/>
    </dgm:pt>
    <dgm:pt modelId="{BC005A89-A938-4A0A-8E59-EE9C5C629F94}" type="pres">
      <dgm:prSet presAssocID="{4C9D9BA0-97DE-4C72-BABB-0A413FACFDC5}" presName="background3" presStyleLbl="node3" presStyleIdx="2" presStyleCnt="7"/>
      <dgm:spPr/>
    </dgm:pt>
    <dgm:pt modelId="{8F46D79C-D27D-4A72-8621-5F37AC0CDF28}" type="pres">
      <dgm:prSet presAssocID="{4C9D9BA0-97DE-4C72-BABB-0A413FACFDC5}" presName="text3" presStyleLbl="fgAcc3" presStyleIdx="2" presStyleCnt="7" custScaleX="1462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B8545C0-8828-4F50-AC92-09A9BCC7DFA4}" type="pres">
      <dgm:prSet presAssocID="{4C9D9BA0-97DE-4C72-BABB-0A413FACFDC5}" presName="hierChild4" presStyleCnt="0"/>
      <dgm:spPr/>
    </dgm:pt>
    <dgm:pt modelId="{AB6E1FCB-FDC5-45AA-B053-4D5080B6D3A8}" type="pres">
      <dgm:prSet presAssocID="{CCC15370-9FF5-4405-A280-16F8D270A536}" presName="Name10" presStyleLbl="parChTrans1D2" presStyleIdx="1" presStyleCnt="2"/>
      <dgm:spPr/>
      <dgm:t>
        <a:bodyPr/>
        <a:lstStyle/>
        <a:p>
          <a:endParaRPr lang="en-US"/>
        </a:p>
      </dgm:t>
    </dgm:pt>
    <dgm:pt modelId="{74EBE8EF-DD4A-47A7-82D9-D6B85A2A6EB7}" type="pres">
      <dgm:prSet presAssocID="{552270DB-EBF8-475C-9EFE-5A98FCE39330}" presName="hierRoot2" presStyleCnt="0"/>
      <dgm:spPr/>
    </dgm:pt>
    <dgm:pt modelId="{AD4012BD-5835-4DDF-817C-B5DAE7C6A217}" type="pres">
      <dgm:prSet presAssocID="{552270DB-EBF8-475C-9EFE-5A98FCE39330}" presName="composite2" presStyleCnt="0"/>
      <dgm:spPr/>
    </dgm:pt>
    <dgm:pt modelId="{EC1919FF-A66D-41AF-AA0F-63E6A74298FA}" type="pres">
      <dgm:prSet presAssocID="{552270DB-EBF8-475C-9EFE-5A98FCE39330}" presName="background2" presStyleLbl="node2" presStyleIdx="1" presStyleCnt="2"/>
      <dgm:spPr/>
    </dgm:pt>
    <dgm:pt modelId="{7C8B0BFE-F6AA-4A13-8C09-D557CC1A642B}" type="pres">
      <dgm:prSet presAssocID="{552270DB-EBF8-475C-9EFE-5A98FCE39330}" presName="text2" presStyleLbl="fgAcc2" presStyleIdx="1" presStyleCnt="2" custScaleX="401759" custLinFactX="3353" custLinFactY="-7109" custLinFactNeighborX="100000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90D8D7C-0407-447C-BCFC-B682875F0898}" type="pres">
      <dgm:prSet presAssocID="{552270DB-EBF8-475C-9EFE-5A98FCE39330}" presName="hierChild3" presStyleCnt="0"/>
      <dgm:spPr/>
    </dgm:pt>
    <dgm:pt modelId="{55A66674-8F4E-4CAC-BB0C-CE7AFEB21742}" type="pres">
      <dgm:prSet presAssocID="{BD800D4B-F732-4E09-9D36-0BD847B78375}" presName="Name17" presStyleLbl="parChTrans1D3" presStyleIdx="3" presStyleCnt="7"/>
      <dgm:spPr/>
      <dgm:t>
        <a:bodyPr/>
        <a:lstStyle/>
        <a:p>
          <a:endParaRPr lang="en-US"/>
        </a:p>
      </dgm:t>
    </dgm:pt>
    <dgm:pt modelId="{F4154FAC-CAFC-46B0-B59C-8728DE920A11}" type="pres">
      <dgm:prSet presAssocID="{B5C533F6-CFB3-46C8-845C-0D47479711BD}" presName="hierRoot3" presStyleCnt="0"/>
      <dgm:spPr/>
    </dgm:pt>
    <dgm:pt modelId="{6710C85A-51A4-4220-B4F2-1E902B565328}" type="pres">
      <dgm:prSet presAssocID="{B5C533F6-CFB3-46C8-845C-0D47479711BD}" presName="composite3" presStyleCnt="0"/>
      <dgm:spPr/>
    </dgm:pt>
    <dgm:pt modelId="{C6982822-537D-4218-A9EB-8BA79379BCEF}" type="pres">
      <dgm:prSet presAssocID="{B5C533F6-CFB3-46C8-845C-0D47479711BD}" presName="background3" presStyleLbl="node3" presStyleIdx="3" presStyleCnt="7"/>
      <dgm:spPr/>
    </dgm:pt>
    <dgm:pt modelId="{DC5C053F-0D13-4EA7-858C-1057F7486ACB}" type="pres">
      <dgm:prSet presAssocID="{B5C533F6-CFB3-46C8-845C-0D47479711BD}" presName="text3" presStyleLbl="fgAcc3" presStyleIdx="3" presStyleCnt="7" custScaleX="1466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BED230E-525E-4B54-B91D-64496D048FC3}" type="pres">
      <dgm:prSet presAssocID="{B5C533F6-CFB3-46C8-845C-0D47479711BD}" presName="hierChild4" presStyleCnt="0"/>
      <dgm:spPr/>
    </dgm:pt>
    <dgm:pt modelId="{AB9DD259-F16A-4DAF-92CF-C721AD3A1F29}" type="pres">
      <dgm:prSet presAssocID="{EBE228A2-7AE0-4146-94E9-A8CB0238540F}" presName="Name17" presStyleLbl="parChTrans1D3" presStyleIdx="4" presStyleCnt="7"/>
      <dgm:spPr/>
      <dgm:t>
        <a:bodyPr/>
        <a:lstStyle/>
        <a:p>
          <a:endParaRPr lang="en-US"/>
        </a:p>
      </dgm:t>
    </dgm:pt>
    <dgm:pt modelId="{1E278622-4A50-4B0E-86CF-039E5BF1F2F9}" type="pres">
      <dgm:prSet presAssocID="{51AE817D-8A0E-4CA9-9D88-2609DE0D3439}" presName="hierRoot3" presStyleCnt="0"/>
      <dgm:spPr/>
    </dgm:pt>
    <dgm:pt modelId="{AF29D9DB-1C1C-4F45-9D57-DD49340003AD}" type="pres">
      <dgm:prSet presAssocID="{51AE817D-8A0E-4CA9-9D88-2609DE0D3439}" presName="composite3" presStyleCnt="0"/>
      <dgm:spPr/>
    </dgm:pt>
    <dgm:pt modelId="{1DFAED7D-B536-46AC-A605-C663126E43FD}" type="pres">
      <dgm:prSet presAssocID="{51AE817D-8A0E-4CA9-9D88-2609DE0D3439}" presName="background3" presStyleLbl="node3" presStyleIdx="4" presStyleCnt="7"/>
      <dgm:spPr/>
    </dgm:pt>
    <dgm:pt modelId="{E5E35A4D-74DF-4D41-8EE5-22326CC82F39}" type="pres">
      <dgm:prSet presAssocID="{51AE817D-8A0E-4CA9-9D88-2609DE0D3439}" presName="text3" presStyleLbl="fgAcc3" presStyleIdx="4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2DF4C98-84E9-4196-B414-1C7B2A477BDA}" type="pres">
      <dgm:prSet presAssocID="{51AE817D-8A0E-4CA9-9D88-2609DE0D3439}" presName="hierChild4" presStyleCnt="0"/>
      <dgm:spPr/>
    </dgm:pt>
    <dgm:pt modelId="{6F47B03D-3E90-4BF3-9969-638C69CF1FC2}" type="pres">
      <dgm:prSet presAssocID="{A31F12EF-5811-4DE6-B5DA-8AB215001E3B}" presName="Name17" presStyleLbl="parChTrans1D3" presStyleIdx="5" presStyleCnt="7"/>
      <dgm:spPr/>
      <dgm:t>
        <a:bodyPr/>
        <a:lstStyle/>
        <a:p>
          <a:endParaRPr lang="en-US"/>
        </a:p>
      </dgm:t>
    </dgm:pt>
    <dgm:pt modelId="{5CB69546-60C9-42D3-A9D6-1C9AB34828D4}" type="pres">
      <dgm:prSet presAssocID="{B238993B-2BD4-449A-B088-CB07B5EB08F1}" presName="hierRoot3" presStyleCnt="0"/>
      <dgm:spPr/>
    </dgm:pt>
    <dgm:pt modelId="{60702AF5-4C8A-491B-9B75-9189B4AFE152}" type="pres">
      <dgm:prSet presAssocID="{B238993B-2BD4-449A-B088-CB07B5EB08F1}" presName="composite3" presStyleCnt="0"/>
      <dgm:spPr/>
    </dgm:pt>
    <dgm:pt modelId="{DB50A0F1-99FD-4B87-9D80-EC2A27006D6F}" type="pres">
      <dgm:prSet presAssocID="{B238993B-2BD4-449A-B088-CB07B5EB08F1}" presName="background3" presStyleLbl="node3" presStyleIdx="5" presStyleCnt="7"/>
      <dgm:spPr/>
    </dgm:pt>
    <dgm:pt modelId="{0EF40FC9-D64D-4247-A003-D9BE25131278}" type="pres">
      <dgm:prSet presAssocID="{B238993B-2BD4-449A-B088-CB07B5EB08F1}" presName="text3" presStyleLbl="fgAcc3" presStyleIdx="5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84D7BF-F91D-445B-9DA1-B37D4AEBC1C2}" type="pres">
      <dgm:prSet presAssocID="{B238993B-2BD4-449A-B088-CB07B5EB08F1}" presName="hierChild4" presStyleCnt="0"/>
      <dgm:spPr/>
    </dgm:pt>
    <dgm:pt modelId="{B06C6730-7E1C-4CAB-91BC-1AC6BC598B29}" type="pres">
      <dgm:prSet presAssocID="{394C0C11-6F3D-49E0-95AC-F1BC2E711017}" presName="Name17" presStyleLbl="parChTrans1D3" presStyleIdx="6" presStyleCnt="7"/>
      <dgm:spPr/>
      <dgm:t>
        <a:bodyPr/>
        <a:lstStyle/>
        <a:p>
          <a:endParaRPr lang="en-US"/>
        </a:p>
      </dgm:t>
    </dgm:pt>
    <dgm:pt modelId="{6CD5DBBD-B380-40D8-B25B-4F8DD96389E0}" type="pres">
      <dgm:prSet presAssocID="{031241B3-788B-447D-8454-2DCE1DC9090C}" presName="hierRoot3" presStyleCnt="0"/>
      <dgm:spPr/>
    </dgm:pt>
    <dgm:pt modelId="{C0552BCC-0F07-47FF-B09C-7871E9411629}" type="pres">
      <dgm:prSet presAssocID="{031241B3-788B-447D-8454-2DCE1DC9090C}" presName="composite3" presStyleCnt="0"/>
      <dgm:spPr/>
    </dgm:pt>
    <dgm:pt modelId="{965412D6-0F65-4E8B-B283-A54B7685866A}" type="pres">
      <dgm:prSet presAssocID="{031241B3-788B-447D-8454-2DCE1DC9090C}" presName="background3" presStyleLbl="node3" presStyleIdx="6" presStyleCnt="7"/>
      <dgm:spPr/>
    </dgm:pt>
    <dgm:pt modelId="{25A96DC4-CA69-4B58-8D7E-C9F18B4448DF}" type="pres">
      <dgm:prSet presAssocID="{031241B3-788B-447D-8454-2DCE1DC9090C}" presName="text3" presStyleLbl="fgAcc3" presStyleIdx="6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B14791B-EA2C-4C72-8C3D-7EF47F48EB6E}" type="pres">
      <dgm:prSet presAssocID="{031241B3-788B-447D-8454-2DCE1DC9090C}" presName="hierChild4" presStyleCnt="0"/>
      <dgm:spPr/>
    </dgm:pt>
  </dgm:ptLst>
  <dgm:cxnLst>
    <dgm:cxn modelId="{FD1BA220-556F-47F0-8253-50FC359F1483}" srcId="{552270DB-EBF8-475C-9EFE-5A98FCE39330}" destId="{031241B3-788B-447D-8454-2DCE1DC9090C}" srcOrd="3" destOrd="0" parTransId="{394C0C11-6F3D-49E0-95AC-F1BC2E711017}" sibTransId="{CBC4BE92-E4DE-46CF-B20D-9C2EE7F20DBF}"/>
    <dgm:cxn modelId="{A00EE9DE-06CD-4542-9FE4-96C9B6417B41}" type="presOf" srcId="{DE6402A9-57F5-4E26-B060-2694CF46D6E1}" destId="{48A894F8-CA86-401B-83B5-F9A40BCA6827}" srcOrd="0" destOrd="0" presId="urn:microsoft.com/office/officeart/2005/8/layout/hierarchy1"/>
    <dgm:cxn modelId="{B0260090-DB96-4796-992E-FFD988590D2D}" type="presOf" srcId="{8153F870-9930-4D5F-98A0-8950558952C6}" destId="{80D61512-0975-4B26-874B-D5B7CBBD0F84}" srcOrd="0" destOrd="0" presId="urn:microsoft.com/office/officeart/2005/8/layout/hierarchy1"/>
    <dgm:cxn modelId="{ABAB6A12-FBE5-4DD0-A8D9-F79414ECE286}" srcId="{8153F870-9930-4D5F-98A0-8950558952C6}" destId="{24F4AFDF-7BAF-40CD-8910-410BEA66EED5}" srcOrd="1" destOrd="0" parTransId="{C2CC3E3A-6AB3-4031-AC9B-1F06462EC9E0}" sibTransId="{00F8EB21-3890-4220-AD1A-1202900B38B3}"/>
    <dgm:cxn modelId="{CE6BEFB6-F562-451A-B37F-E07695919072}" type="presOf" srcId="{16039C3F-C9DD-48E6-9FE0-DFA60C8A2515}" destId="{05614BD3-AD82-4AB4-A188-CE968D69D4D8}" srcOrd="0" destOrd="0" presId="urn:microsoft.com/office/officeart/2005/8/layout/hierarchy1"/>
    <dgm:cxn modelId="{A2887E06-435E-4A3C-9CDB-8FDE6DA3DC1F}" type="presOf" srcId="{4C9D9BA0-97DE-4C72-BABB-0A413FACFDC5}" destId="{8F46D79C-D27D-4A72-8621-5F37AC0CDF28}" srcOrd="0" destOrd="0" presId="urn:microsoft.com/office/officeart/2005/8/layout/hierarchy1"/>
    <dgm:cxn modelId="{646F2EE2-0179-4D86-AEEE-DFDA39FDB4E0}" type="presOf" srcId="{552270DB-EBF8-475C-9EFE-5A98FCE39330}" destId="{7C8B0BFE-F6AA-4A13-8C09-D557CC1A642B}" srcOrd="0" destOrd="0" presId="urn:microsoft.com/office/officeart/2005/8/layout/hierarchy1"/>
    <dgm:cxn modelId="{9DD5134E-D183-4F3B-81C7-FE430D0B9F54}" srcId="{552270DB-EBF8-475C-9EFE-5A98FCE39330}" destId="{B238993B-2BD4-449A-B088-CB07B5EB08F1}" srcOrd="2" destOrd="0" parTransId="{A31F12EF-5811-4DE6-B5DA-8AB215001E3B}" sibTransId="{42FB0B00-4374-490B-9072-71A2F0723CEC}"/>
    <dgm:cxn modelId="{008C6688-A675-4988-B44C-EA252C725818}" type="presOf" srcId="{C2CC3E3A-6AB3-4031-AC9B-1F06462EC9E0}" destId="{E652E91A-B599-4533-BBB7-E370CB04CF98}" srcOrd="0" destOrd="0" presId="urn:microsoft.com/office/officeart/2005/8/layout/hierarchy1"/>
    <dgm:cxn modelId="{EE5E78B8-61F7-481F-8AA1-8B0240F720DC}" type="presOf" srcId="{25448FDF-1B7A-4BEB-B0E6-A8EFAED17989}" destId="{94ABDECE-EBFA-4EA4-B57C-7ECE6EBB45EC}" srcOrd="0" destOrd="0" presId="urn:microsoft.com/office/officeart/2005/8/layout/hierarchy1"/>
    <dgm:cxn modelId="{9365CFAE-F0B8-4ED7-AD59-E4C86F3C4E12}" type="presOf" srcId="{031241B3-788B-447D-8454-2DCE1DC9090C}" destId="{25A96DC4-CA69-4B58-8D7E-C9F18B4448DF}" srcOrd="0" destOrd="0" presId="urn:microsoft.com/office/officeart/2005/8/layout/hierarchy1"/>
    <dgm:cxn modelId="{D01E97E8-C5BC-45FA-B487-50AD74B13ACA}" srcId="{8153F870-9930-4D5F-98A0-8950558952C6}" destId="{4C9D9BA0-97DE-4C72-BABB-0A413FACFDC5}" srcOrd="2" destOrd="0" parTransId="{605F562F-2370-48D2-8111-B7C2A01E2E8D}" sibTransId="{8415689E-81D9-4C05-9D68-3703A1A5951C}"/>
    <dgm:cxn modelId="{E6A2E958-366C-44BD-9B19-AE38B8502012}" type="presOf" srcId="{51AE817D-8A0E-4CA9-9D88-2609DE0D3439}" destId="{E5E35A4D-74DF-4D41-8EE5-22326CC82F39}" srcOrd="0" destOrd="0" presId="urn:microsoft.com/office/officeart/2005/8/layout/hierarchy1"/>
    <dgm:cxn modelId="{BE0D63F4-8059-4DB9-929C-270AC6A35FFF}" type="presOf" srcId="{24F4AFDF-7BAF-40CD-8910-410BEA66EED5}" destId="{4F0B6523-4592-4925-8225-A99C56379E30}" srcOrd="0" destOrd="0" presId="urn:microsoft.com/office/officeart/2005/8/layout/hierarchy1"/>
    <dgm:cxn modelId="{7E552E31-097F-4C9A-BCA3-95EE6DE281A5}" type="presOf" srcId="{B5C533F6-CFB3-46C8-845C-0D47479711BD}" destId="{DC5C053F-0D13-4EA7-858C-1057F7486ACB}" srcOrd="0" destOrd="0" presId="urn:microsoft.com/office/officeart/2005/8/layout/hierarchy1"/>
    <dgm:cxn modelId="{F09EE734-AEC0-4968-B9CE-C204B961EACE}" type="presOf" srcId="{BD800D4B-F732-4E09-9D36-0BD847B78375}" destId="{55A66674-8F4E-4CAC-BB0C-CE7AFEB21742}" srcOrd="0" destOrd="0" presId="urn:microsoft.com/office/officeart/2005/8/layout/hierarchy1"/>
    <dgm:cxn modelId="{CA9A0693-EAED-44B9-A98D-BD7918DD3D80}" type="presOf" srcId="{B238993B-2BD4-449A-B088-CB07B5EB08F1}" destId="{0EF40FC9-D64D-4247-A003-D9BE25131278}" srcOrd="0" destOrd="0" presId="urn:microsoft.com/office/officeart/2005/8/layout/hierarchy1"/>
    <dgm:cxn modelId="{1B3F10B5-2B25-45BE-9DC0-9402221835B2}" type="presOf" srcId="{394C0C11-6F3D-49E0-95AC-F1BC2E711017}" destId="{B06C6730-7E1C-4CAB-91BC-1AC6BC598B29}" srcOrd="0" destOrd="0" presId="urn:microsoft.com/office/officeart/2005/8/layout/hierarchy1"/>
    <dgm:cxn modelId="{C4C490FB-D5AE-4B76-A7AE-65031993914A}" type="presOf" srcId="{A31F12EF-5811-4DE6-B5DA-8AB215001E3B}" destId="{6F47B03D-3E90-4BF3-9969-638C69CF1FC2}" srcOrd="0" destOrd="0" presId="urn:microsoft.com/office/officeart/2005/8/layout/hierarchy1"/>
    <dgm:cxn modelId="{A4BFB7B2-5EB8-4794-86DE-8AC1AC470A32}" type="presOf" srcId="{EBE228A2-7AE0-4146-94E9-A8CB0238540F}" destId="{AB9DD259-F16A-4DAF-92CF-C721AD3A1F29}" srcOrd="0" destOrd="0" presId="urn:microsoft.com/office/officeart/2005/8/layout/hierarchy1"/>
    <dgm:cxn modelId="{11202334-1C10-4D3D-9689-521E4B64E5FA}" srcId="{552270DB-EBF8-475C-9EFE-5A98FCE39330}" destId="{B5C533F6-CFB3-46C8-845C-0D47479711BD}" srcOrd="0" destOrd="0" parTransId="{BD800D4B-F732-4E09-9D36-0BD847B78375}" sibTransId="{72390275-71E7-411F-82F3-094A358E07C8}"/>
    <dgm:cxn modelId="{B19149C7-6F29-414B-B75B-66AF3C2DF6A2}" type="presOf" srcId="{BA525FC5-6FC0-4900-84D8-FAA83811915D}" destId="{18316E62-512D-4925-9717-98DAC593EF30}" srcOrd="0" destOrd="0" presId="urn:microsoft.com/office/officeart/2005/8/layout/hierarchy1"/>
    <dgm:cxn modelId="{5783F9AE-35F1-4E10-9726-5BBD45DF0881}" type="presOf" srcId="{CCC15370-9FF5-4405-A280-16F8D270A536}" destId="{AB6E1FCB-FDC5-45AA-B053-4D5080B6D3A8}" srcOrd="0" destOrd="0" presId="urn:microsoft.com/office/officeart/2005/8/layout/hierarchy1"/>
    <dgm:cxn modelId="{A8F469D0-A26D-47FE-8475-1F14F6D7B342}" srcId="{552270DB-EBF8-475C-9EFE-5A98FCE39330}" destId="{51AE817D-8A0E-4CA9-9D88-2609DE0D3439}" srcOrd="1" destOrd="0" parTransId="{EBE228A2-7AE0-4146-94E9-A8CB0238540F}" sibTransId="{587DC64D-AF4D-4658-89B9-12445512E9AA}"/>
    <dgm:cxn modelId="{37EC397F-C3FC-4239-A5C9-81C6D2A5F3BF}" srcId="{DE6402A9-57F5-4E26-B060-2694CF46D6E1}" destId="{8153F870-9930-4D5F-98A0-8950558952C6}" srcOrd="0" destOrd="0" parTransId="{BA525FC5-6FC0-4900-84D8-FAA83811915D}" sibTransId="{6DF00033-0B5E-496F-80A8-3DF96ABD9A00}"/>
    <dgm:cxn modelId="{42A38EC1-5ED7-41E6-8CA7-05C96ACAF616}" srcId="{DE6402A9-57F5-4E26-B060-2694CF46D6E1}" destId="{552270DB-EBF8-475C-9EFE-5A98FCE39330}" srcOrd="1" destOrd="0" parTransId="{CCC15370-9FF5-4405-A280-16F8D270A536}" sibTransId="{AB5B8C67-8B6F-4645-99F4-C6E50B2C3659}"/>
    <dgm:cxn modelId="{844CE0BF-A919-404C-92ED-7ED5AA6DE437}" type="presOf" srcId="{605F562F-2370-48D2-8111-B7C2A01E2E8D}" destId="{74A7FBD9-992D-4F0E-BA73-5AC5BE1A00DF}" srcOrd="0" destOrd="0" presId="urn:microsoft.com/office/officeart/2005/8/layout/hierarchy1"/>
    <dgm:cxn modelId="{0B92A9E5-20BD-4F76-A995-909D2CDCF8A1}" type="presOf" srcId="{AB3471E0-05D7-4CA3-BC9B-CE68FB7CA878}" destId="{5DE345E5-E673-4560-9C43-4997B94462DC}" srcOrd="0" destOrd="0" presId="urn:microsoft.com/office/officeart/2005/8/layout/hierarchy1"/>
    <dgm:cxn modelId="{6AE2A33B-EF0F-4245-B370-84DA2BAAFB1D}" srcId="{16039C3F-C9DD-48E6-9FE0-DFA60C8A2515}" destId="{DE6402A9-57F5-4E26-B060-2694CF46D6E1}" srcOrd="0" destOrd="0" parTransId="{6E235B2D-5D7B-4CA4-8B63-D53F8EE0278E}" sibTransId="{09A9ADB1-541A-4ED4-9624-9A85006644C9}"/>
    <dgm:cxn modelId="{F6A70A4C-6F49-4474-A08D-FC2FD80929DF}" srcId="{8153F870-9930-4D5F-98A0-8950558952C6}" destId="{AB3471E0-05D7-4CA3-BC9B-CE68FB7CA878}" srcOrd="0" destOrd="0" parTransId="{25448FDF-1B7A-4BEB-B0E6-A8EFAED17989}" sibTransId="{93600C9A-36AC-4F8F-9175-AD7EDE1B1200}"/>
    <dgm:cxn modelId="{0C7FCC1C-4DE8-4FE8-8796-647A8757F8D6}" type="presParOf" srcId="{05614BD3-AD82-4AB4-A188-CE968D69D4D8}" destId="{35BA06AF-CF4C-418B-9F10-58A7AA4A4DBC}" srcOrd="0" destOrd="0" presId="urn:microsoft.com/office/officeart/2005/8/layout/hierarchy1"/>
    <dgm:cxn modelId="{EC59C007-3320-4AB1-8194-FF346F8077AB}" type="presParOf" srcId="{35BA06AF-CF4C-418B-9F10-58A7AA4A4DBC}" destId="{4EDA805C-9615-464A-93FE-5EEB72A4D64F}" srcOrd="0" destOrd="0" presId="urn:microsoft.com/office/officeart/2005/8/layout/hierarchy1"/>
    <dgm:cxn modelId="{6111F2C9-43EA-4A4C-9AA7-79F32739A73A}" type="presParOf" srcId="{4EDA805C-9615-464A-93FE-5EEB72A4D64F}" destId="{6BD097FB-19C1-4BF2-A8B3-DFCF016CDA7E}" srcOrd="0" destOrd="0" presId="urn:microsoft.com/office/officeart/2005/8/layout/hierarchy1"/>
    <dgm:cxn modelId="{FB1C4EC2-D710-4C0C-B56D-7BFE44179819}" type="presParOf" srcId="{4EDA805C-9615-464A-93FE-5EEB72A4D64F}" destId="{48A894F8-CA86-401B-83B5-F9A40BCA6827}" srcOrd="1" destOrd="0" presId="urn:microsoft.com/office/officeart/2005/8/layout/hierarchy1"/>
    <dgm:cxn modelId="{5A1B0DFE-2EB4-4C8D-A377-FC78E68756E6}" type="presParOf" srcId="{35BA06AF-CF4C-418B-9F10-58A7AA4A4DBC}" destId="{FA74B38E-83C2-4116-B37F-AC89C160368E}" srcOrd="1" destOrd="0" presId="urn:microsoft.com/office/officeart/2005/8/layout/hierarchy1"/>
    <dgm:cxn modelId="{60AB16F9-4A6C-4A50-A174-989448E65A95}" type="presParOf" srcId="{FA74B38E-83C2-4116-B37F-AC89C160368E}" destId="{18316E62-512D-4925-9717-98DAC593EF30}" srcOrd="0" destOrd="0" presId="urn:microsoft.com/office/officeart/2005/8/layout/hierarchy1"/>
    <dgm:cxn modelId="{DE6207EC-6D3F-46D3-8AA9-CBE84C0392CF}" type="presParOf" srcId="{FA74B38E-83C2-4116-B37F-AC89C160368E}" destId="{579262B2-2872-4713-B289-CAA9567F2458}" srcOrd="1" destOrd="0" presId="urn:microsoft.com/office/officeart/2005/8/layout/hierarchy1"/>
    <dgm:cxn modelId="{A9E3E7C6-ABB6-4D60-AF2E-1578DC1363E3}" type="presParOf" srcId="{579262B2-2872-4713-B289-CAA9567F2458}" destId="{309E357F-5C3E-40E0-B2D7-A186085FBF49}" srcOrd="0" destOrd="0" presId="urn:microsoft.com/office/officeart/2005/8/layout/hierarchy1"/>
    <dgm:cxn modelId="{6A377D4D-B647-4657-9A30-606EBB2951EA}" type="presParOf" srcId="{309E357F-5C3E-40E0-B2D7-A186085FBF49}" destId="{34FF3E7E-D805-46AF-98BB-6FDA13BD570E}" srcOrd="0" destOrd="0" presId="urn:microsoft.com/office/officeart/2005/8/layout/hierarchy1"/>
    <dgm:cxn modelId="{7138691F-A1EB-4B08-9012-B52AA84E5336}" type="presParOf" srcId="{309E357F-5C3E-40E0-B2D7-A186085FBF49}" destId="{80D61512-0975-4B26-874B-D5B7CBBD0F84}" srcOrd="1" destOrd="0" presId="urn:microsoft.com/office/officeart/2005/8/layout/hierarchy1"/>
    <dgm:cxn modelId="{1242D3DF-0C69-4943-8008-FC98BE01D967}" type="presParOf" srcId="{579262B2-2872-4713-B289-CAA9567F2458}" destId="{94D6C6DE-256B-4214-BF27-843130C181E6}" srcOrd="1" destOrd="0" presId="urn:microsoft.com/office/officeart/2005/8/layout/hierarchy1"/>
    <dgm:cxn modelId="{8A44222E-9A70-4EF2-9F0F-8E0E59B55CF8}" type="presParOf" srcId="{94D6C6DE-256B-4214-BF27-843130C181E6}" destId="{94ABDECE-EBFA-4EA4-B57C-7ECE6EBB45EC}" srcOrd="0" destOrd="0" presId="urn:microsoft.com/office/officeart/2005/8/layout/hierarchy1"/>
    <dgm:cxn modelId="{A6AA4144-6D6A-4F06-8AB5-6173D9870B36}" type="presParOf" srcId="{94D6C6DE-256B-4214-BF27-843130C181E6}" destId="{97FC6DC8-7E21-489A-A545-3757F9DD5F35}" srcOrd="1" destOrd="0" presId="urn:microsoft.com/office/officeart/2005/8/layout/hierarchy1"/>
    <dgm:cxn modelId="{312D134C-421D-4E56-92FE-63E4FE8290D8}" type="presParOf" srcId="{97FC6DC8-7E21-489A-A545-3757F9DD5F35}" destId="{B8ECDAAF-679C-49E0-90B7-1A0576E31EFF}" srcOrd="0" destOrd="0" presId="urn:microsoft.com/office/officeart/2005/8/layout/hierarchy1"/>
    <dgm:cxn modelId="{096DB014-B60C-4730-AA41-F9042D069D67}" type="presParOf" srcId="{B8ECDAAF-679C-49E0-90B7-1A0576E31EFF}" destId="{EADDFDBF-4549-4CCB-A2FC-E67728789C05}" srcOrd="0" destOrd="0" presId="urn:microsoft.com/office/officeart/2005/8/layout/hierarchy1"/>
    <dgm:cxn modelId="{FE535791-48CE-46E8-9C58-994EE2BEF0AD}" type="presParOf" srcId="{B8ECDAAF-679C-49E0-90B7-1A0576E31EFF}" destId="{5DE345E5-E673-4560-9C43-4997B94462DC}" srcOrd="1" destOrd="0" presId="urn:microsoft.com/office/officeart/2005/8/layout/hierarchy1"/>
    <dgm:cxn modelId="{63346B21-4DD3-4E0F-B954-6B1BDB6EF5EC}" type="presParOf" srcId="{97FC6DC8-7E21-489A-A545-3757F9DD5F35}" destId="{988277C9-E628-40F6-B5C3-CC5595171393}" srcOrd="1" destOrd="0" presId="urn:microsoft.com/office/officeart/2005/8/layout/hierarchy1"/>
    <dgm:cxn modelId="{757E11CF-2421-493D-97C0-047F60CB092F}" type="presParOf" srcId="{94D6C6DE-256B-4214-BF27-843130C181E6}" destId="{E652E91A-B599-4533-BBB7-E370CB04CF98}" srcOrd="2" destOrd="0" presId="urn:microsoft.com/office/officeart/2005/8/layout/hierarchy1"/>
    <dgm:cxn modelId="{45FDCDBA-73D0-4686-8377-9251CF5A5578}" type="presParOf" srcId="{94D6C6DE-256B-4214-BF27-843130C181E6}" destId="{55E1A18D-44D9-44F4-97E7-81CBC00DC089}" srcOrd="3" destOrd="0" presId="urn:microsoft.com/office/officeart/2005/8/layout/hierarchy1"/>
    <dgm:cxn modelId="{5D7EC4B2-4817-4458-8CB7-520C46E9BE23}" type="presParOf" srcId="{55E1A18D-44D9-44F4-97E7-81CBC00DC089}" destId="{D7E4C683-D351-478F-89E8-FB62D39A5879}" srcOrd="0" destOrd="0" presId="urn:microsoft.com/office/officeart/2005/8/layout/hierarchy1"/>
    <dgm:cxn modelId="{9AAB0C9B-BCBB-4994-9FBF-C2D3CEC707D6}" type="presParOf" srcId="{D7E4C683-D351-478F-89E8-FB62D39A5879}" destId="{F11DA825-CA78-4840-8C18-686E418E8B85}" srcOrd="0" destOrd="0" presId="urn:microsoft.com/office/officeart/2005/8/layout/hierarchy1"/>
    <dgm:cxn modelId="{DED7784A-6ED6-4042-855F-D00F580498D5}" type="presParOf" srcId="{D7E4C683-D351-478F-89E8-FB62D39A5879}" destId="{4F0B6523-4592-4925-8225-A99C56379E30}" srcOrd="1" destOrd="0" presId="urn:microsoft.com/office/officeart/2005/8/layout/hierarchy1"/>
    <dgm:cxn modelId="{D785F355-95E8-4D38-922C-82324CA0D812}" type="presParOf" srcId="{55E1A18D-44D9-44F4-97E7-81CBC00DC089}" destId="{95E71F6B-E63D-42CD-A408-86D1E7014D90}" srcOrd="1" destOrd="0" presId="urn:microsoft.com/office/officeart/2005/8/layout/hierarchy1"/>
    <dgm:cxn modelId="{CC1378D8-5142-4EB7-B984-5BAAA5BC91D6}" type="presParOf" srcId="{94D6C6DE-256B-4214-BF27-843130C181E6}" destId="{74A7FBD9-992D-4F0E-BA73-5AC5BE1A00DF}" srcOrd="4" destOrd="0" presId="urn:microsoft.com/office/officeart/2005/8/layout/hierarchy1"/>
    <dgm:cxn modelId="{E6A081F1-C1F0-4054-BDCA-19F243E6FEF1}" type="presParOf" srcId="{94D6C6DE-256B-4214-BF27-843130C181E6}" destId="{38B34888-73AC-446E-89D0-054A4F7D12B3}" srcOrd="5" destOrd="0" presId="urn:microsoft.com/office/officeart/2005/8/layout/hierarchy1"/>
    <dgm:cxn modelId="{C15D5AFD-0AF3-439F-842A-7356F79D0287}" type="presParOf" srcId="{38B34888-73AC-446E-89D0-054A4F7D12B3}" destId="{F6A95571-7E58-4AD3-B304-797DB19AB9F1}" srcOrd="0" destOrd="0" presId="urn:microsoft.com/office/officeart/2005/8/layout/hierarchy1"/>
    <dgm:cxn modelId="{528F34A0-AFA2-459A-96DC-2F8BF9336301}" type="presParOf" srcId="{F6A95571-7E58-4AD3-B304-797DB19AB9F1}" destId="{BC005A89-A938-4A0A-8E59-EE9C5C629F94}" srcOrd="0" destOrd="0" presId="urn:microsoft.com/office/officeart/2005/8/layout/hierarchy1"/>
    <dgm:cxn modelId="{7F35DE55-C7AA-48F5-BFCD-B3E8434EEC3F}" type="presParOf" srcId="{F6A95571-7E58-4AD3-B304-797DB19AB9F1}" destId="{8F46D79C-D27D-4A72-8621-5F37AC0CDF28}" srcOrd="1" destOrd="0" presId="urn:microsoft.com/office/officeart/2005/8/layout/hierarchy1"/>
    <dgm:cxn modelId="{F2E31D1C-9DAA-4196-B736-E848AFCC92EC}" type="presParOf" srcId="{38B34888-73AC-446E-89D0-054A4F7D12B3}" destId="{3B8545C0-8828-4F50-AC92-09A9BCC7DFA4}" srcOrd="1" destOrd="0" presId="urn:microsoft.com/office/officeart/2005/8/layout/hierarchy1"/>
    <dgm:cxn modelId="{78D7DC97-6C83-4191-9466-1969EC043AE0}" type="presParOf" srcId="{FA74B38E-83C2-4116-B37F-AC89C160368E}" destId="{AB6E1FCB-FDC5-45AA-B053-4D5080B6D3A8}" srcOrd="2" destOrd="0" presId="urn:microsoft.com/office/officeart/2005/8/layout/hierarchy1"/>
    <dgm:cxn modelId="{28F9F409-1B13-49B7-BA13-074EEEF3E2A0}" type="presParOf" srcId="{FA74B38E-83C2-4116-B37F-AC89C160368E}" destId="{74EBE8EF-DD4A-47A7-82D9-D6B85A2A6EB7}" srcOrd="3" destOrd="0" presId="urn:microsoft.com/office/officeart/2005/8/layout/hierarchy1"/>
    <dgm:cxn modelId="{7A0821BA-7D3C-4F2B-8CC1-5B8AE31CC778}" type="presParOf" srcId="{74EBE8EF-DD4A-47A7-82D9-D6B85A2A6EB7}" destId="{AD4012BD-5835-4DDF-817C-B5DAE7C6A217}" srcOrd="0" destOrd="0" presId="urn:microsoft.com/office/officeart/2005/8/layout/hierarchy1"/>
    <dgm:cxn modelId="{F27F57E1-8421-476C-B8B3-05851987E5BF}" type="presParOf" srcId="{AD4012BD-5835-4DDF-817C-B5DAE7C6A217}" destId="{EC1919FF-A66D-41AF-AA0F-63E6A74298FA}" srcOrd="0" destOrd="0" presId="urn:microsoft.com/office/officeart/2005/8/layout/hierarchy1"/>
    <dgm:cxn modelId="{276A678F-DDB8-4F9F-8664-83B673CACC1B}" type="presParOf" srcId="{AD4012BD-5835-4DDF-817C-B5DAE7C6A217}" destId="{7C8B0BFE-F6AA-4A13-8C09-D557CC1A642B}" srcOrd="1" destOrd="0" presId="urn:microsoft.com/office/officeart/2005/8/layout/hierarchy1"/>
    <dgm:cxn modelId="{F1147437-5674-4C8E-831A-6E550B9A2C37}" type="presParOf" srcId="{74EBE8EF-DD4A-47A7-82D9-D6B85A2A6EB7}" destId="{690D8D7C-0407-447C-BCFC-B682875F0898}" srcOrd="1" destOrd="0" presId="urn:microsoft.com/office/officeart/2005/8/layout/hierarchy1"/>
    <dgm:cxn modelId="{0E366DA9-3413-4DD8-8B5C-B3E23FA715D9}" type="presParOf" srcId="{690D8D7C-0407-447C-BCFC-B682875F0898}" destId="{55A66674-8F4E-4CAC-BB0C-CE7AFEB21742}" srcOrd="0" destOrd="0" presId="urn:microsoft.com/office/officeart/2005/8/layout/hierarchy1"/>
    <dgm:cxn modelId="{8D93B37D-5824-4319-B053-0E0675043A0C}" type="presParOf" srcId="{690D8D7C-0407-447C-BCFC-B682875F0898}" destId="{F4154FAC-CAFC-46B0-B59C-8728DE920A11}" srcOrd="1" destOrd="0" presId="urn:microsoft.com/office/officeart/2005/8/layout/hierarchy1"/>
    <dgm:cxn modelId="{CD07E6A3-EE31-4D04-B93F-9FA5324585EE}" type="presParOf" srcId="{F4154FAC-CAFC-46B0-B59C-8728DE920A11}" destId="{6710C85A-51A4-4220-B4F2-1E902B565328}" srcOrd="0" destOrd="0" presId="urn:microsoft.com/office/officeart/2005/8/layout/hierarchy1"/>
    <dgm:cxn modelId="{C6924718-DCE2-4EBB-A9D2-1CFDB2D440ED}" type="presParOf" srcId="{6710C85A-51A4-4220-B4F2-1E902B565328}" destId="{C6982822-537D-4218-A9EB-8BA79379BCEF}" srcOrd="0" destOrd="0" presId="urn:microsoft.com/office/officeart/2005/8/layout/hierarchy1"/>
    <dgm:cxn modelId="{AD7CD710-3F66-46AF-8640-B9CE251A6E9E}" type="presParOf" srcId="{6710C85A-51A4-4220-B4F2-1E902B565328}" destId="{DC5C053F-0D13-4EA7-858C-1057F7486ACB}" srcOrd="1" destOrd="0" presId="urn:microsoft.com/office/officeart/2005/8/layout/hierarchy1"/>
    <dgm:cxn modelId="{19EFD123-08E0-4BC8-AA52-8A1849E7AC07}" type="presParOf" srcId="{F4154FAC-CAFC-46B0-B59C-8728DE920A11}" destId="{6BED230E-525E-4B54-B91D-64496D048FC3}" srcOrd="1" destOrd="0" presId="urn:microsoft.com/office/officeart/2005/8/layout/hierarchy1"/>
    <dgm:cxn modelId="{26453315-D8EB-4C84-9D89-7F4BB5A7D8C1}" type="presParOf" srcId="{690D8D7C-0407-447C-BCFC-B682875F0898}" destId="{AB9DD259-F16A-4DAF-92CF-C721AD3A1F29}" srcOrd="2" destOrd="0" presId="urn:microsoft.com/office/officeart/2005/8/layout/hierarchy1"/>
    <dgm:cxn modelId="{B3BE9E90-CE8B-46B3-A385-B1AC11EA45B0}" type="presParOf" srcId="{690D8D7C-0407-447C-BCFC-B682875F0898}" destId="{1E278622-4A50-4B0E-86CF-039E5BF1F2F9}" srcOrd="3" destOrd="0" presId="urn:microsoft.com/office/officeart/2005/8/layout/hierarchy1"/>
    <dgm:cxn modelId="{A8E65DCD-7967-43BE-96AE-523EBD446295}" type="presParOf" srcId="{1E278622-4A50-4B0E-86CF-039E5BF1F2F9}" destId="{AF29D9DB-1C1C-4F45-9D57-DD49340003AD}" srcOrd="0" destOrd="0" presId="urn:microsoft.com/office/officeart/2005/8/layout/hierarchy1"/>
    <dgm:cxn modelId="{9BEB1498-3FEB-4C67-AE78-97EC3BE3409B}" type="presParOf" srcId="{AF29D9DB-1C1C-4F45-9D57-DD49340003AD}" destId="{1DFAED7D-B536-46AC-A605-C663126E43FD}" srcOrd="0" destOrd="0" presId="urn:microsoft.com/office/officeart/2005/8/layout/hierarchy1"/>
    <dgm:cxn modelId="{7BC2F401-D717-4F7D-9B4C-A880F2DF761A}" type="presParOf" srcId="{AF29D9DB-1C1C-4F45-9D57-DD49340003AD}" destId="{E5E35A4D-74DF-4D41-8EE5-22326CC82F39}" srcOrd="1" destOrd="0" presId="urn:microsoft.com/office/officeart/2005/8/layout/hierarchy1"/>
    <dgm:cxn modelId="{036BBD39-3159-4226-8312-9EEF9D04693D}" type="presParOf" srcId="{1E278622-4A50-4B0E-86CF-039E5BF1F2F9}" destId="{42DF4C98-84E9-4196-B414-1C7B2A477BDA}" srcOrd="1" destOrd="0" presId="urn:microsoft.com/office/officeart/2005/8/layout/hierarchy1"/>
    <dgm:cxn modelId="{AC875A89-33B6-4757-8265-5532A6A8C174}" type="presParOf" srcId="{690D8D7C-0407-447C-BCFC-B682875F0898}" destId="{6F47B03D-3E90-4BF3-9969-638C69CF1FC2}" srcOrd="4" destOrd="0" presId="urn:microsoft.com/office/officeart/2005/8/layout/hierarchy1"/>
    <dgm:cxn modelId="{0AE9BD23-373D-4140-9914-6C82403D5A61}" type="presParOf" srcId="{690D8D7C-0407-447C-BCFC-B682875F0898}" destId="{5CB69546-60C9-42D3-A9D6-1C9AB34828D4}" srcOrd="5" destOrd="0" presId="urn:microsoft.com/office/officeart/2005/8/layout/hierarchy1"/>
    <dgm:cxn modelId="{02F22992-AE24-4571-B5F3-808DF84B1282}" type="presParOf" srcId="{5CB69546-60C9-42D3-A9D6-1C9AB34828D4}" destId="{60702AF5-4C8A-491B-9B75-9189B4AFE152}" srcOrd="0" destOrd="0" presId="urn:microsoft.com/office/officeart/2005/8/layout/hierarchy1"/>
    <dgm:cxn modelId="{CCFE0446-E872-4B1A-B075-E8AADDA4B78D}" type="presParOf" srcId="{60702AF5-4C8A-491B-9B75-9189B4AFE152}" destId="{DB50A0F1-99FD-4B87-9D80-EC2A27006D6F}" srcOrd="0" destOrd="0" presId="urn:microsoft.com/office/officeart/2005/8/layout/hierarchy1"/>
    <dgm:cxn modelId="{B71AC5A0-CCFE-4BD7-B6DE-DE411D8DD786}" type="presParOf" srcId="{60702AF5-4C8A-491B-9B75-9189B4AFE152}" destId="{0EF40FC9-D64D-4247-A003-D9BE25131278}" srcOrd="1" destOrd="0" presId="urn:microsoft.com/office/officeart/2005/8/layout/hierarchy1"/>
    <dgm:cxn modelId="{E96431FF-B1B1-4C2C-AC15-1711CA41B695}" type="presParOf" srcId="{5CB69546-60C9-42D3-A9D6-1C9AB34828D4}" destId="{5684D7BF-F91D-445B-9DA1-B37D4AEBC1C2}" srcOrd="1" destOrd="0" presId="urn:microsoft.com/office/officeart/2005/8/layout/hierarchy1"/>
    <dgm:cxn modelId="{27B45119-CB12-4ED7-9474-861D5B0B6A29}" type="presParOf" srcId="{690D8D7C-0407-447C-BCFC-B682875F0898}" destId="{B06C6730-7E1C-4CAB-91BC-1AC6BC598B29}" srcOrd="6" destOrd="0" presId="urn:microsoft.com/office/officeart/2005/8/layout/hierarchy1"/>
    <dgm:cxn modelId="{E28A3A8F-8EC8-4ED7-8D42-AB821BB06E46}" type="presParOf" srcId="{690D8D7C-0407-447C-BCFC-B682875F0898}" destId="{6CD5DBBD-B380-40D8-B25B-4F8DD96389E0}" srcOrd="7" destOrd="0" presId="urn:microsoft.com/office/officeart/2005/8/layout/hierarchy1"/>
    <dgm:cxn modelId="{2D80AC92-D36B-4ED0-9B0A-B9D3BC826726}" type="presParOf" srcId="{6CD5DBBD-B380-40D8-B25B-4F8DD96389E0}" destId="{C0552BCC-0F07-47FF-B09C-7871E9411629}" srcOrd="0" destOrd="0" presId="urn:microsoft.com/office/officeart/2005/8/layout/hierarchy1"/>
    <dgm:cxn modelId="{456B2F26-3200-4BD3-AD4D-C5A9056B2713}" type="presParOf" srcId="{C0552BCC-0F07-47FF-B09C-7871E9411629}" destId="{965412D6-0F65-4E8B-B283-A54B7685866A}" srcOrd="0" destOrd="0" presId="urn:microsoft.com/office/officeart/2005/8/layout/hierarchy1"/>
    <dgm:cxn modelId="{736D92CF-B60F-40C3-B058-C6156B29E396}" type="presParOf" srcId="{C0552BCC-0F07-47FF-B09C-7871E9411629}" destId="{25A96DC4-CA69-4B58-8D7E-C9F18B4448DF}" srcOrd="1" destOrd="0" presId="urn:microsoft.com/office/officeart/2005/8/layout/hierarchy1"/>
    <dgm:cxn modelId="{71FCDD1D-30C2-4447-8F72-8E45191CB1E9}" type="presParOf" srcId="{6CD5DBBD-B380-40D8-B25B-4F8DD96389E0}" destId="{DB14791B-EA2C-4C72-8C3D-7EF47F48EB6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6C6730-7E1C-4CAB-91BC-1AC6BC598B29}">
      <dsp:nvSpPr>
        <dsp:cNvPr id="0" name=""/>
        <dsp:cNvSpPr/>
      </dsp:nvSpPr>
      <dsp:spPr>
        <a:xfrm>
          <a:off x="6702943" y="2962415"/>
          <a:ext cx="1376776" cy="8876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2974"/>
              </a:lnTo>
              <a:lnTo>
                <a:pt x="1376776" y="802974"/>
              </a:lnTo>
              <a:lnTo>
                <a:pt x="1376776" y="88766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47B03D-3E90-4BF3-9969-638C69CF1FC2}">
      <dsp:nvSpPr>
        <dsp:cNvPr id="0" name=""/>
        <dsp:cNvSpPr/>
      </dsp:nvSpPr>
      <dsp:spPr>
        <a:xfrm>
          <a:off x="6702943" y="2962415"/>
          <a:ext cx="259421" cy="8876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2974"/>
              </a:lnTo>
              <a:lnTo>
                <a:pt x="259421" y="802974"/>
              </a:lnTo>
              <a:lnTo>
                <a:pt x="259421" y="88766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9DD259-F16A-4DAF-92CF-C721AD3A1F29}">
      <dsp:nvSpPr>
        <dsp:cNvPr id="0" name=""/>
        <dsp:cNvSpPr/>
      </dsp:nvSpPr>
      <dsp:spPr>
        <a:xfrm>
          <a:off x="5845010" y="2962415"/>
          <a:ext cx="857932" cy="887665"/>
        </a:xfrm>
        <a:custGeom>
          <a:avLst/>
          <a:gdLst/>
          <a:ahLst/>
          <a:cxnLst/>
          <a:rect l="0" t="0" r="0" b="0"/>
          <a:pathLst>
            <a:path>
              <a:moveTo>
                <a:pt x="857932" y="0"/>
              </a:moveTo>
              <a:lnTo>
                <a:pt x="857932" y="802974"/>
              </a:lnTo>
              <a:lnTo>
                <a:pt x="0" y="802974"/>
              </a:lnTo>
              <a:lnTo>
                <a:pt x="0" y="88766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A66674-8F4E-4CAC-BB0C-CE7AFEB21742}">
      <dsp:nvSpPr>
        <dsp:cNvPr id="0" name=""/>
        <dsp:cNvSpPr/>
      </dsp:nvSpPr>
      <dsp:spPr>
        <a:xfrm>
          <a:off x="4514578" y="2962415"/>
          <a:ext cx="2188364" cy="887665"/>
        </a:xfrm>
        <a:custGeom>
          <a:avLst/>
          <a:gdLst/>
          <a:ahLst/>
          <a:cxnLst/>
          <a:rect l="0" t="0" r="0" b="0"/>
          <a:pathLst>
            <a:path>
              <a:moveTo>
                <a:pt x="2188364" y="0"/>
              </a:moveTo>
              <a:lnTo>
                <a:pt x="2188364" y="802974"/>
              </a:lnTo>
              <a:lnTo>
                <a:pt x="0" y="802974"/>
              </a:lnTo>
              <a:lnTo>
                <a:pt x="0" y="88766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6E1FCB-FDC5-45AA-B053-4D5080B6D3A8}">
      <dsp:nvSpPr>
        <dsp:cNvPr id="0" name=""/>
        <dsp:cNvSpPr/>
      </dsp:nvSpPr>
      <dsp:spPr>
        <a:xfrm>
          <a:off x="3994949" y="1358596"/>
          <a:ext cx="2707993" cy="10233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38612"/>
              </a:lnTo>
              <a:lnTo>
                <a:pt x="2707993" y="938612"/>
              </a:lnTo>
              <a:lnTo>
                <a:pt x="2707993" y="102330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A7FBD9-992D-4F0E-BA73-5AC5BE1A00DF}">
      <dsp:nvSpPr>
        <dsp:cNvPr id="0" name=""/>
        <dsp:cNvSpPr/>
      </dsp:nvSpPr>
      <dsp:spPr>
        <a:xfrm>
          <a:off x="1751367" y="2962415"/>
          <a:ext cx="1221495" cy="8876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2974"/>
              </a:lnTo>
              <a:lnTo>
                <a:pt x="1221495" y="802974"/>
              </a:lnTo>
              <a:lnTo>
                <a:pt x="1221495" y="88766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52E91A-B599-4533-BBB7-E370CB04CF98}">
      <dsp:nvSpPr>
        <dsp:cNvPr id="0" name=""/>
        <dsp:cNvSpPr/>
      </dsp:nvSpPr>
      <dsp:spPr>
        <a:xfrm>
          <a:off x="1644222" y="2962415"/>
          <a:ext cx="107144" cy="887665"/>
        </a:xfrm>
        <a:custGeom>
          <a:avLst/>
          <a:gdLst/>
          <a:ahLst/>
          <a:cxnLst/>
          <a:rect l="0" t="0" r="0" b="0"/>
          <a:pathLst>
            <a:path>
              <a:moveTo>
                <a:pt x="107144" y="0"/>
              </a:moveTo>
              <a:lnTo>
                <a:pt x="107144" y="802974"/>
              </a:lnTo>
              <a:lnTo>
                <a:pt x="0" y="802974"/>
              </a:lnTo>
              <a:lnTo>
                <a:pt x="0" y="88766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ABDECE-EBFA-4EA4-B57C-7ECE6EBB45EC}">
      <dsp:nvSpPr>
        <dsp:cNvPr id="0" name=""/>
        <dsp:cNvSpPr/>
      </dsp:nvSpPr>
      <dsp:spPr>
        <a:xfrm>
          <a:off x="526867" y="2962415"/>
          <a:ext cx="1224499" cy="887665"/>
        </a:xfrm>
        <a:custGeom>
          <a:avLst/>
          <a:gdLst/>
          <a:ahLst/>
          <a:cxnLst/>
          <a:rect l="0" t="0" r="0" b="0"/>
          <a:pathLst>
            <a:path>
              <a:moveTo>
                <a:pt x="1224499" y="0"/>
              </a:moveTo>
              <a:lnTo>
                <a:pt x="1224499" y="802974"/>
              </a:lnTo>
              <a:lnTo>
                <a:pt x="0" y="802974"/>
              </a:lnTo>
              <a:lnTo>
                <a:pt x="0" y="88766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316E62-512D-4925-9717-98DAC593EF30}">
      <dsp:nvSpPr>
        <dsp:cNvPr id="0" name=""/>
        <dsp:cNvSpPr/>
      </dsp:nvSpPr>
      <dsp:spPr>
        <a:xfrm>
          <a:off x="1751367" y="1358596"/>
          <a:ext cx="2243582" cy="1023302"/>
        </a:xfrm>
        <a:custGeom>
          <a:avLst/>
          <a:gdLst/>
          <a:ahLst/>
          <a:cxnLst/>
          <a:rect l="0" t="0" r="0" b="0"/>
          <a:pathLst>
            <a:path>
              <a:moveTo>
                <a:pt x="2243582" y="0"/>
              </a:moveTo>
              <a:lnTo>
                <a:pt x="2243582" y="938612"/>
              </a:lnTo>
              <a:lnTo>
                <a:pt x="0" y="938612"/>
              </a:lnTo>
              <a:lnTo>
                <a:pt x="0" y="1023302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D097FB-19C1-4BF2-A8B3-DFCF016CDA7E}">
      <dsp:nvSpPr>
        <dsp:cNvPr id="0" name=""/>
        <dsp:cNvSpPr/>
      </dsp:nvSpPr>
      <dsp:spPr>
        <a:xfrm>
          <a:off x="2304787" y="214375"/>
          <a:ext cx="3380324" cy="11442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A894F8-CA86-401B-83B5-F9A40BCA6827}">
      <dsp:nvSpPr>
        <dsp:cNvPr id="0" name=""/>
        <dsp:cNvSpPr/>
      </dsp:nvSpPr>
      <dsp:spPr>
        <a:xfrm>
          <a:off x="2406365" y="310874"/>
          <a:ext cx="3380324" cy="11442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latin typeface="Berlin Sans FB Demi" pitchFamily="34" charset="0"/>
            </a:rPr>
            <a:t>Compensator Types</a:t>
          </a:r>
          <a:endParaRPr lang="en-US" sz="3200" b="1" kern="1200" dirty="0">
            <a:latin typeface="Berlin Sans FB Demi" pitchFamily="34" charset="0"/>
          </a:endParaRPr>
        </a:p>
      </dsp:txBody>
      <dsp:txXfrm>
        <a:off x="2439878" y="344387"/>
        <a:ext cx="3313298" cy="1077195"/>
      </dsp:txXfrm>
    </dsp:sp>
    <dsp:sp modelId="{34FF3E7E-D805-46AF-98BB-6FDA13BD570E}">
      <dsp:nvSpPr>
        <dsp:cNvPr id="0" name=""/>
        <dsp:cNvSpPr/>
      </dsp:nvSpPr>
      <dsp:spPr>
        <a:xfrm>
          <a:off x="-101577" y="2381899"/>
          <a:ext cx="3705889" cy="58051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D61512-0975-4B26-874B-D5B7CBBD0F84}">
      <dsp:nvSpPr>
        <dsp:cNvPr id="0" name=""/>
        <dsp:cNvSpPr/>
      </dsp:nvSpPr>
      <dsp:spPr>
        <a:xfrm>
          <a:off x="0" y="2478398"/>
          <a:ext cx="3705889" cy="5805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  Passive Compensation Controller</a:t>
          </a:r>
          <a:endParaRPr lang="en-US" sz="2000" b="1" kern="1200" dirty="0"/>
        </a:p>
      </dsp:txBody>
      <dsp:txXfrm>
        <a:off x="17003" y="2495401"/>
        <a:ext cx="3671883" cy="546510"/>
      </dsp:txXfrm>
    </dsp:sp>
    <dsp:sp modelId="{EADDFDBF-4549-4CCB-A2FC-E67728789C05}">
      <dsp:nvSpPr>
        <dsp:cNvPr id="0" name=""/>
        <dsp:cNvSpPr/>
      </dsp:nvSpPr>
      <dsp:spPr>
        <a:xfrm>
          <a:off x="69768" y="3850080"/>
          <a:ext cx="914199" cy="58051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E345E5-E673-4560-9C43-4997B94462DC}">
      <dsp:nvSpPr>
        <dsp:cNvPr id="0" name=""/>
        <dsp:cNvSpPr/>
      </dsp:nvSpPr>
      <dsp:spPr>
        <a:xfrm>
          <a:off x="171345" y="3946579"/>
          <a:ext cx="914199" cy="5805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/>
            <a:t>Lead Comp.</a:t>
          </a:r>
          <a:endParaRPr lang="en-US" sz="2000" b="1" kern="1200" dirty="0"/>
        </a:p>
      </dsp:txBody>
      <dsp:txXfrm>
        <a:off x="188348" y="3963582"/>
        <a:ext cx="880193" cy="546510"/>
      </dsp:txXfrm>
    </dsp:sp>
    <dsp:sp modelId="{F11DA825-CA78-4840-8C18-686E418E8B85}">
      <dsp:nvSpPr>
        <dsp:cNvPr id="0" name=""/>
        <dsp:cNvSpPr/>
      </dsp:nvSpPr>
      <dsp:spPr>
        <a:xfrm>
          <a:off x="1187122" y="3850080"/>
          <a:ext cx="914199" cy="58051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0B6523-4592-4925-8225-A99C56379E30}">
      <dsp:nvSpPr>
        <dsp:cNvPr id="0" name=""/>
        <dsp:cNvSpPr/>
      </dsp:nvSpPr>
      <dsp:spPr>
        <a:xfrm>
          <a:off x="1288700" y="3946579"/>
          <a:ext cx="914199" cy="5805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/>
            <a:t>Lag Comp.</a:t>
          </a:r>
          <a:endParaRPr lang="en-US" sz="2000" b="1" kern="1200" dirty="0"/>
        </a:p>
      </dsp:txBody>
      <dsp:txXfrm>
        <a:off x="1305703" y="3963582"/>
        <a:ext cx="880193" cy="546510"/>
      </dsp:txXfrm>
    </dsp:sp>
    <dsp:sp modelId="{BC005A89-A938-4A0A-8E59-EE9C5C629F94}">
      <dsp:nvSpPr>
        <dsp:cNvPr id="0" name=""/>
        <dsp:cNvSpPr/>
      </dsp:nvSpPr>
      <dsp:spPr>
        <a:xfrm>
          <a:off x="2304477" y="3850080"/>
          <a:ext cx="1336769" cy="58051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46D79C-D27D-4A72-8621-5F37AC0CDF28}">
      <dsp:nvSpPr>
        <dsp:cNvPr id="0" name=""/>
        <dsp:cNvSpPr/>
      </dsp:nvSpPr>
      <dsp:spPr>
        <a:xfrm>
          <a:off x="2406055" y="3946579"/>
          <a:ext cx="1336769" cy="5805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/>
            <a:t>Lead-Lag Comp.</a:t>
          </a:r>
          <a:endParaRPr lang="en-US" sz="2000" b="1" kern="1200" dirty="0"/>
        </a:p>
      </dsp:txBody>
      <dsp:txXfrm>
        <a:off x="2423058" y="3963582"/>
        <a:ext cx="1302763" cy="546510"/>
      </dsp:txXfrm>
    </dsp:sp>
    <dsp:sp modelId="{EC1919FF-A66D-41AF-AA0F-63E6A74298FA}">
      <dsp:nvSpPr>
        <dsp:cNvPr id="0" name=""/>
        <dsp:cNvSpPr/>
      </dsp:nvSpPr>
      <dsp:spPr>
        <a:xfrm>
          <a:off x="4866504" y="2381899"/>
          <a:ext cx="3672877" cy="58051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8B0BFE-F6AA-4A13-8C09-D557CC1A642B}">
      <dsp:nvSpPr>
        <dsp:cNvPr id="0" name=""/>
        <dsp:cNvSpPr/>
      </dsp:nvSpPr>
      <dsp:spPr>
        <a:xfrm>
          <a:off x="4968082" y="2478398"/>
          <a:ext cx="3672877" cy="5805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Active  Compensation Controller</a:t>
          </a:r>
          <a:endParaRPr lang="en-US" sz="2000" b="1" kern="1200" dirty="0"/>
        </a:p>
      </dsp:txBody>
      <dsp:txXfrm>
        <a:off x="4985085" y="2495401"/>
        <a:ext cx="3638871" cy="546510"/>
      </dsp:txXfrm>
    </dsp:sp>
    <dsp:sp modelId="{C6982822-537D-4218-A9EB-8BA79379BCEF}">
      <dsp:nvSpPr>
        <dsp:cNvPr id="0" name=""/>
        <dsp:cNvSpPr/>
      </dsp:nvSpPr>
      <dsp:spPr>
        <a:xfrm>
          <a:off x="3844402" y="3850080"/>
          <a:ext cx="1340353" cy="58051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5C053F-0D13-4EA7-858C-1057F7486ACB}">
      <dsp:nvSpPr>
        <dsp:cNvPr id="0" name=""/>
        <dsp:cNvSpPr/>
      </dsp:nvSpPr>
      <dsp:spPr>
        <a:xfrm>
          <a:off x="3945980" y="3946579"/>
          <a:ext cx="1340353" cy="5805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/>
            <a:t>P Controller</a:t>
          </a:r>
          <a:endParaRPr lang="en-US" sz="2000" b="1" kern="1200" dirty="0"/>
        </a:p>
      </dsp:txBody>
      <dsp:txXfrm>
        <a:off x="3962983" y="3963582"/>
        <a:ext cx="1306347" cy="546510"/>
      </dsp:txXfrm>
    </dsp:sp>
    <dsp:sp modelId="{1DFAED7D-B536-46AC-A605-C663126E43FD}">
      <dsp:nvSpPr>
        <dsp:cNvPr id="0" name=""/>
        <dsp:cNvSpPr/>
      </dsp:nvSpPr>
      <dsp:spPr>
        <a:xfrm>
          <a:off x="5387910" y="3850080"/>
          <a:ext cx="914199" cy="58051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E35A4D-74DF-4D41-8EE5-22326CC82F39}">
      <dsp:nvSpPr>
        <dsp:cNvPr id="0" name=""/>
        <dsp:cNvSpPr/>
      </dsp:nvSpPr>
      <dsp:spPr>
        <a:xfrm>
          <a:off x="5489488" y="3946579"/>
          <a:ext cx="914199" cy="5805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/>
            <a:t>PI</a:t>
          </a:r>
          <a:endParaRPr lang="en-US" sz="2000" b="1" kern="1200" dirty="0"/>
        </a:p>
      </dsp:txBody>
      <dsp:txXfrm>
        <a:off x="5506491" y="3963582"/>
        <a:ext cx="880193" cy="546510"/>
      </dsp:txXfrm>
    </dsp:sp>
    <dsp:sp modelId="{DB50A0F1-99FD-4B87-9D80-EC2A27006D6F}">
      <dsp:nvSpPr>
        <dsp:cNvPr id="0" name=""/>
        <dsp:cNvSpPr/>
      </dsp:nvSpPr>
      <dsp:spPr>
        <a:xfrm>
          <a:off x="6505265" y="3850080"/>
          <a:ext cx="914199" cy="58051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F40FC9-D64D-4247-A003-D9BE25131278}">
      <dsp:nvSpPr>
        <dsp:cNvPr id="0" name=""/>
        <dsp:cNvSpPr/>
      </dsp:nvSpPr>
      <dsp:spPr>
        <a:xfrm>
          <a:off x="6606843" y="3946579"/>
          <a:ext cx="914199" cy="5805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/>
            <a:t>PD</a:t>
          </a:r>
          <a:endParaRPr lang="en-US" sz="2000" b="1" kern="1200" dirty="0"/>
        </a:p>
      </dsp:txBody>
      <dsp:txXfrm>
        <a:off x="6623846" y="3963582"/>
        <a:ext cx="880193" cy="546510"/>
      </dsp:txXfrm>
    </dsp:sp>
    <dsp:sp modelId="{965412D6-0F65-4E8B-B283-A54B7685866A}">
      <dsp:nvSpPr>
        <dsp:cNvPr id="0" name=""/>
        <dsp:cNvSpPr/>
      </dsp:nvSpPr>
      <dsp:spPr>
        <a:xfrm>
          <a:off x="7622620" y="3850080"/>
          <a:ext cx="914199" cy="58051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A96DC4-CA69-4B58-8D7E-C9F18B4448DF}">
      <dsp:nvSpPr>
        <dsp:cNvPr id="0" name=""/>
        <dsp:cNvSpPr/>
      </dsp:nvSpPr>
      <dsp:spPr>
        <a:xfrm>
          <a:off x="7724197" y="3946579"/>
          <a:ext cx="914199" cy="5805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smtClean="0"/>
            <a:t>PID</a:t>
          </a:r>
          <a:endParaRPr lang="en-US" sz="2000" b="1" kern="1200" dirty="0"/>
        </a:p>
      </dsp:txBody>
      <dsp:txXfrm>
        <a:off x="7741200" y="3963582"/>
        <a:ext cx="880193" cy="5465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2ABE81-0AB2-43FF-86BE-27C11F0DF024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277AA-1E42-4184-B1F7-0BFC52E4B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882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D277AA-1E42-4184-B1F7-0BFC52E4B0A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174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1013-6E72-431C-91AA-85D032EADC8F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Dr. Darin </a:t>
            </a:r>
            <a:r>
              <a:rPr lang="en-US" dirty="0" err="1" smtClean="0"/>
              <a:t>Shafek</a:t>
            </a:r>
            <a:r>
              <a:rPr lang="en-US" dirty="0" smtClean="0"/>
              <a:t> </a:t>
            </a:r>
            <a:r>
              <a:rPr lang="en-US" dirty="0" err="1" smtClean="0"/>
              <a:t>Salim</a:t>
            </a:r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 smtClean="0"/>
              <a:t>انقر لتحرير نمط العنوان الرئيسي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C86-F2D3-49B2-803B-70E10D377C2A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D73C3-6D54-45BD-A01C-63AC32F97596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372F-4B6D-4CA9-A25C-613044673DD5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0506-F2B6-471F-88D9-0963BF13CEC9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5BB8B-0459-44D6-9E89-D3AB379710DB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5DB79-FF84-44D4-A9F6-043933B79A31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4A98A-7B45-4F28-ADDC-EF9382BC428A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0EB97-6F22-4B14-8D6A-00DAB5C6171D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BCA31-9593-4409-BDE6-4E8D8875F087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630E8-773E-4928-AE40-70C386141106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7696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dirty="0" smtClean="0"/>
              <a:t>HGFGFFHG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dirty="0" smtClean="0"/>
              <a:t>ا</a:t>
            </a:r>
            <a:r>
              <a:rPr lang="en-US" dirty="0" smtClean="0"/>
              <a:t>HHGGGG</a:t>
            </a:r>
            <a:r>
              <a:rPr lang="ar-SA" dirty="0" smtClean="0"/>
              <a:t>لنص الرئيسي</a:t>
            </a:r>
          </a:p>
          <a:p>
            <a:pPr lvl="1"/>
            <a:r>
              <a:rPr lang="ar-SA" dirty="0" smtClean="0"/>
              <a:t>المستوى الثاني</a:t>
            </a:r>
          </a:p>
          <a:p>
            <a:pPr lvl="2"/>
            <a:r>
              <a:rPr lang="ar-SA" dirty="0" smtClean="0"/>
              <a:t>المستوى الثالث</a:t>
            </a:r>
          </a:p>
          <a:p>
            <a:pPr lvl="3"/>
            <a:r>
              <a:rPr lang="ar-SA" dirty="0" smtClean="0"/>
              <a:t>المستوى الرابع</a:t>
            </a:r>
          </a:p>
          <a:p>
            <a:pPr lvl="4"/>
            <a:r>
              <a:rPr lang="ar-SA" dirty="0" smtClean="0"/>
              <a:t>المستوى الخامس</a:t>
            </a:r>
            <a:endParaRPr lang="ar-SA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124A0-ECE2-4DA3-96C7-A9AD50A56E08}" type="datetime8">
              <a:rPr lang="ar-SA" smtClean="0"/>
              <a:t>11 آذار، 25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Berlin Sans FB" pitchFamily="34" charset="0"/>
              </a:defRPr>
            </a:lvl1pPr>
          </a:lstStyle>
          <a:p>
            <a:r>
              <a:rPr lang="en-US" dirty="0" smtClean="0"/>
              <a:t>Dr. Darin </a:t>
            </a:r>
            <a:r>
              <a:rPr lang="en-US" dirty="0" err="1" smtClean="0"/>
              <a:t>Shafek</a:t>
            </a:r>
            <a:r>
              <a:rPr lang="en-US" dirty="0" smtClean="0"/>
              <a:t> </a:t>
            </a:r>
            <a:r>
              <a:rPr lang="en-US" dirty="0" err="1" smtClean="0"/>
              <a:t>Salim</a:t>
            </a:r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Bookman Old Style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BankGothic Lt BT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07504" y="2852936"/>
            <a:ext cx="7772400" cy="93853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Compensation </a:t>
            </a:r>
            <a:b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763688" y="3573016"/>
            <a:ext cx="6400800" cy="50405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Of Control System</a:t>
            </a:r>
          </a:p>
        </p:txBody>
      </p:sp>
      <p:pic>
        <p:nvPicPr>
          <p:cNvPr id="5" name="صورة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99185" y="176736"/>
            <a:ext cx="1791112" cy="1512168"/>
          </a:xfrm>
          <a:prstGeom prst="smileyFace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-10004" y="332656"/>
            <a:ext cx="5086059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b="1" dirty="0">
                <a:latin typeface="Berlin Sans FB Demi" pitchFamily="34" charset="0"/>
                <a:cs typeface="Andalus" pitchFamily="18" charset="-78"/>
              </a:rPr>
              <a:t>AL-</a:t>
            </a:r>
            <a:r>
              <a:rPr lang="en-US" b="1" dirty="0" err="1">
                <a:latin typeface="Berlin Sans FB Demi" pitchFamily="34" charset="0"/>
                <a:cs typeface="Andalus" pitchFamily="18" charset="-78"/>
              </a:rPr>
              <a:t>Ma'moon</a:t>
            </a:r>
            <a:r>
              <a:rPr lang="en-US" b="1" dirty="0">
                <a:latin typeface="Berlin Sans FB Demi" pitchFamily="34" charset="0"/>
                <a:cs typeface="Andalus" pitchFamily="18" charset="-78"/>
              </a:rPr>
              <a:t> University College                         </a:t>
            </a:r>
          </a:p>
          <a:p>
            <a:pPr algn="l"/>
            <a:r>
              <a:rPr lang="en-US" b="1" dirty="0">
                <a:latin typeface="Berlin Sans FB Demi" pitchFamily="34" charset="0"/>
                <a:cs typeface="Andalus" pitchFamily="18" charset="-78"/>
              </a:rPr>
              <a:t>Computer Engineering Techniques</a:t>
            </a:r>
          </a:p>
          <a:p>
            <a:pPr algn="l"/>
            <a:r>
              <a:rPr lang="en-US" b="1" dirty="0">
                <a:latin typeface="Berlin Sans FB Demi" pitchFamily="34" charset="0"/>
                <a:cs typeface="Andalus" pitchFamily="18" charset="-78"/>
              </a:rPr>
              <a:t>Third Stage</a:t>
            </a:r>
            <a:endParaRPr lang="en-US" dirty="0">
              <a:latin typeface="Berlin Sans FB Demi" pitchFamily="34" charset="0"/>
              <a:cs typeface="Andalus" pitchFamily="18" charset="-78"/>
            </a:endParaRPr>
          </a:p>
          <a:p>
            <a:pPr algn="l"/>
            <a:endParaRPr lang="en-US" b="1" dirty="0">
              <a:latin typeface="Baskerville Old Face" pitchFamily="18" charset="0"/>
              <a:cs typeface="Andalus" pitchFamily="18" charset="-78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7380312" y="5805264"/>
            <a:ext cx="15121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2024-2025</a:t>
            </a:r>
            <a:endParaRPr lang="ar-IQ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582A3-766A-40A6-8F91-0A3EECC49F01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9" name="عنصر نائب للتذييل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 dirty="0"/>
          </a:p>
        </p:txBody>
      </p:sp>
      <p:sp>
        <p:nvSpPr>
          <p:cNvPr id="10" name="عنصر نائب لرقم الشريحة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8358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BC7A2-2990-4041-931B-9F7E49F8E80C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2</a:t>
            </a:fld>
            <a:endParaRPr lang="ar-SA"/>
          </a:p>
        </p:txBody>
      </p:sp>
      <p:sp>
        <p:nvSpPr>
          <p:cNvPr id="6" name="object 5"/>
          <p:cNvSpPr txBox="1">
            <a:spLocks noGrp="1"/>
          </p:cNvSpPr>
          <p:nvPr>
            <p:ph idx="1"/>
          </p:nvPr>
        </p:nvSpPr>
        <p:spPr>
          <a:xfrm>
            <a:off x="467544" y="1340768"/>
            <a:ext cx="8229600" cy="42811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200">
              <a:lnSpc>
                <a:spcPct val="200000"/>
              </a:lnSpc>
              <a:spcBef>
                <a:spcPts val="100"/>
              </a:spcBef>
              <a:buClr>
                <a:srgbClr val="A40020"/>
              </a:buClr>
              <a:buSzPct val="75000"/>
              <a:buFont typeface="Wingdings" pitchFamily="2" charset="2"/>
              <a:buChar char="q"/>
              <a:tabLst>
                <a:tab pos="469265" algn="l"/>
              </a:tabLst>
            </a:pPr>
            <a:r>
              <a:rPr lang="en-US" sz="2800" b="1" dirty="0" smtClean="0">
                <a:solidFill>
                  <a:srgbClr val="3333FF"/>
                </a:solidFill>
                <a:latin typeface="Baskerville Old Face" pitchFamily="18" charset="0"/>
                <a:cs typeface="Times New Roman"/>
              </a:rPr>
              <a:t>Definition Of</a:t>
            </a:r>
            <a:r>
              <a:rPr sz="2800" b="1" spc="-50" dirty="0" smtClean="0">
                <a:solidFill>
                  <a:srgbClr val="3333FF"/>
                </a:solidFill>
                <a:latin typeface="Baskerville Old Face" pitchFamily="18" charset="0"/>
                <a:cs typeface="Times New Roman"/>
              </a:rPr>
              <a:t> </a:t>
            </a:r>
            <a:r>
              <a:rPr lang="en-US" sz="2800" b="1" dirty="0">
                <a:solidFill>
                  <a:srgbClr val="3333FF"/>
                </a:solidFill>
                <a:latin typeface="Baskerville Old Face" pitchFamily="18" charset="0"/>
                <a:cs typeface="Times New Roman"/>
              </a:rPr>
              <a:t>C</a:t>
            </a:r>
            <a:r>
              <a:rPr sz="2800" b="1" dirty="0" smtClean="0">
                <a:solidFill>
                  <a:srgbClr val="3333FF"/>
                </a:solidFill>
                <a:latin typeface="Baskerville Old Face" pitchFamily="18" charset="0"/>
                <a:cs typeface="Times New Roman"/>
              </a:rPr>
              <a:t>ompensation</a:t>
            </a:r>
            <a:r>
              <a:rPr sz="2800" b="1" spc="-65" dirty="0" smtClean="0">
                <a:solidFill>
                  <a:srgbClr val="3333FF"/>
                </a:solidFill>
                <a:latin typeface="Baskerville Old Face" pitchFamily="18" charset="0"/>
                <a:cs typeface="Times New Roman"/>
              </a:rPr>
              <a:t> </a:t>
            </a:r>
            <a:endParaRPr lang="en-US" sz="2800" b="1" spc="-10" dirty="0">
              <a:solidFill>
                <a:srgbClr val="3333FF"/>
              </a:solidFill>
              <a:latin typeface="Baskerville Old Face" pitchFamily="18" charset="0"/>
              <a:cs typeface="Times New Roman"/>
            </a:endParaRPr>
          </a:p>
          <a:p>
            <a:pPr marL="469900" indent="-457200">
              <a:lnSpc>
                <a:spcPct val="200000"/>
              </a:lnSpc>
              <a:spcBef>
                <a:spcPts val="100"/>
              </a:spcBef>
              <a:buClr>
                <a:srgbClr val="A40020"/>
              </a:buClr>
              <a:buSzPct val="75000"/>
              <a:buFont typeface="Wingdings" pitchFamily="2" charset="2"/>
              <a:buChar char="q"/>
              <a:tabLst>
                <a:tab pos="469265" algn="l"/>
              </a:tabLst>
            </a:pPr>
            <a:r>
              <a:rPr lang="en-US" sz="2800" b="1" spc="-10" dirty="0" smtClean="0">
                <a:solidFill>
                  <a:srgbClr val="3333FF"/>
                </a:solidFill>
                <a:latin typeface="Baskerville Old Face" pitchFamily="18" charset="0"/>
                <a:cs typeface="Times New Roman"/>
              </a:rPr>
              <a:t>Structure Of </a:t>
            </a:r>
            <a:r>
              <a:rPr lang="en-US" sz="2800" b="1" dirty="0" smtClean="0">
                <a:solidFill>
                  <a:srgbClr val="3333FF"/>
                </a:solidFill>
                <a:latin typeface="Baskerville Old Face" pitchFamily="18" charset="0"/>
                <a:cs typeface="Times New Roman"/>
              </a:rPr>
              <a:t>Compensation</a:t>
            </a:r>
            <a:r>
              <a:rPr lang="en-US" sz="2800" b="1" spc="-65" dirty="0" smtClean="0">
                <a:solidFill>
                  <a:srgbClr val="3333FF"/>
                </a:solidFill>
                <a:latin typeface="Baskerville Old Face" pitchFamily="18" charset="0"/>
                <a:cs typeface="Times New Roman"/>
              </a:rPr>
              <a:t> </a:t>
            </a:r>
          </a:p>
          <a:p>
            <a:pPr marL="469900" indent="-457200">
              <a:lnSpc>
                <a:spcPct val="200000"/>
              </a:lnSpc>
              <a:spcBef>
                <a:spcPts val="100"/>
              </a:spcBef>
              <a:buClr>
                <a:srgbClr val="A40020"/>
              </a:buClr>
              <a:buSzPct val="75000"/>
              <a:buFont typeface="Wingdings" pitchFamily="2" charset="2"/>
              <a:buChar char="q"/>
              <a:tabLst>
                <a:tab pos="469265" algn="l"/>
              </a:tabLst>
            </a:pPr>
            <a:r>
              <a:rPr lang="en-US" sz="2800" b="1" spc="-65" dirty="0" smtClean="0">
                <a:solidFill>
                  <a:srgbClr val="3333FF"/>
                </a:solidFill>
                <a:latin typeface="Baskerville Old Face" pitchFamily="18" charset="0"/>
                <a:cs typeface="Times New Roman"/>
              </a:rPr>
              <a:t>Types Of  </a:t>
            </a:r>
            <a:r>
              <a:rPr lang="en-US" sz="2800" b="1" dirty="0">
                <a:solidFill>
                  <a:srgbClr val="3333FF"/>
                </a:solidFill>
                <a:latin typeface="Baskerville Old Face" pitchFamily="18" charset="0"/>
                <a:cs typeface="Times New Roman"/>
              </a:rPr>
              <a:t>C</a:t>
            </a:r>
            <a:r>
              <a:rPr lang="en-US" sz="2800" b="1" dirty="0" smtClean="0">
                <a:solidFill>
                  <a:srgbClr val="3333FF"/>
                </a:solidFill>
                <a:latin typeface="Baskerville Old Face" pitchFamily="18" charset="0"/>
                <a:cs typeface="Times New Roman"/>
              </a:rPr>
              <a:t>ompensation</a:t>
            </a:r>
            <a:r>
              <a:rPr lang="en-US" sz="2800" b="1" spc="-65" dirty="0" smtClean="0">
                <a:solidFill>
                  <a:srgbClr val="3333FF"/>
                </a:solidFill>
                <a:latin typeface="Baskerville Old Face" pitchFamily="18" charset="0"/>
                <a:cs typeface="Times New Roman"/>
              </a:rPr>
              <a:t> </a:t>
            </a:r>
            <a:endParaRPr sz="2800" dirty="0">
              <a:latin typeface="Baskerville Old Face" pitchFamily="18" charset="0"/>
              <a:cs typeface="Times New Roman"/>
            </a:endParaRPr>
          </a:p>
          <a:p>
            <a:pPr marL="1546225" indent="-457200">
              <a:lnSpc>
                <a:spcPct val="200000"/>
              </a:lnSpc>
              <a:spcBef>
                <a:spcPts val="170"/>
              </a:spcBef>
              <a:buClr>
                <a:srgbClr val="A40020"/>
              </a:buClr>
              <a:buSzPct val="75000"/>
              <a:buFont typeface="Wingdings" pitchFamily="2" charset="2"/>
              <a:buChar char="ü"/>
              <a:tabLst>
                <a:tab pos="1887538" algn="l"/>
              </a:tabLst>
            </a:pPr>
            <a:r>
              <a:rPr lang="en-US" sz="2800" b="1" spc="-10" dirty="0" smtClean="0">
                <a:solidFill>
                  <a:srgbClr val="3333FF"/>
                </a:solidFill>
                <a:latin typeface="Baskerville Old Face" pitchFamily="18" charset="0"/>
                <a:cs typeface="Times New Roman"/>
              </a:rPr>
              <a:t>Passive </a:t>
            </a:r>
            <a:r>
              <a:rPr lang="en-US" sz="2800" b="1" dirty="0" smtClean="0">
                <a:solidFill>
                  <a:srgbClr val="3333FF"/>
                </a:solidFill>
                <a:latin typeface="Baskerville Old Face" pitchFamily="18" charset="0"/>
                <a:cs typeface="Times New Roman"/>
              </a:rPr>
              <a:t>Compensation</a:t>
            </a:r>
            <a:r>
              <a:rPr lang="en-US" sz="2800" b="1" spc="-65" dirty="0" smtClean="0">
                <a:solidFill>
                  <a:srgbClr val="3333FF"/>
                </a:solidFill>
                <a:latin typeface="Baskerville Old Face" pitchFamily="18" charset="0"/>
                <a:cs typeface="Times New Roman"/>
              </a:rPr>
              <a:t>  Controller</a:t>
            </a:r>
          </a:p>
          <a:p>
            <a:pPr marL="1546225" indent="-457200">
              <a:lnSpc>
                <a:spcPct val="200000"/>
              </a:lnSpc>
              <a:spcBef>
                <a:spcPts val="170"/>
              </a:spcBef>
              <a:buClr>
                <a:srgbClr val="A40020"/>
              </a:buClr>
              <a:buSzPct val="75000"/>
              <a:buFont typeface="Wingdings" pitchFamily="2" charset="2"/>
              <a:buChar char="ü"/>
              <a:tabLst>
                <a:tab pos="1887538" algn="l"/>
              </a:tabLst>
            </a:pPr>
            <a:r>
              <a:rPr lang="en-US" sz="2800" b="1" spc="-10" dirty="0" smtClean="0">
                <a:solidFill>
                  <a:srgbClr val="3333FF"/>
                </a:solidFill>
                <a:latin typeface="Baskerville Old Face" pitchFamily="18" charset="0"/>
                <a:cs typeface="Times New Roman"/>
              </a:rPr>
              <a:t>Active </a:t>
            </a:r>
            <a:r>
              <a:rPr lang="en-US" sz="2800" b="1" dirty="0" smtClean="0">
                <a:solidFill>
                  <a:srgbClr val="3333FF"/>
                </a:solidFill>
                <a:latin typeface="Baskerville Old Face" pitchFamily="18" charset="0"/>
                <a:cs typeface="Times New Roman"/>
              </a:rPr>
              <a:t>Compensation</a:t>
            </a:r>
            <a:r>
              <a:rPr lang="en-US" sz="2800" b="1" spc="-65" dirty="0" smtClean="0">
                <a:solidFill>
                  <a:srgbClr val="3333FF"/>
                </a:solidFill>
                <a:latin typeface="Baskerville Old Face" pitchFamily="18" charset="0"/>
                <a:cs typeface="Times New Roman"/>
              </a:rPr>
              <a:t>  Controller</a:t>
            </a: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539552" y="548680"/>
            <a:ext cx="6552728" cy="62901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05"/>
              </a:spcBef>
            </a:pPr>
            <a:r>
              <a:rPr sz="4000" b="1" spc="-1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Outline</a:t>
            </a:r>
            <a:endParaRPr sz="40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Dr. Darin </a:t>
            </a:r>
            <a:r>
              <a:rPr lang="en-US" dirty="0" err="1" smtClean="0"/>
              <a:t>Shafek</a:t>
            </a:r>
            <a:r>
              <a:rPr lang="en-US" dirty="0" smtClean="0"/>
              <a:t> </a:t>
            </a:r>
            <a:r>
              <a:rPr lang="en-US" dirty="0" err="1" smtClean="0"/>
              <a:t>Salim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5782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634082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b="1" dirty="0">
                <a:solidFill>
                  <a:schemeClr val="accent2"/>
                </a:solidFill>
                <a:latin typeface="Baskerville Old Face" pitchFamily="18" charset="0"/>
                <a:cs typeface="Times New Roman"/>
              </a:rPr>
              <a:t>Definition Of</a:t>
            </a:r>
            <a:r>
              <a:rPr lang="en-US" b="1" spc="-50" dirty="0">
                <a:solidFill>
                  <a:schemeClr val="accent2"/>
                </a:solidFill>
                <a:latin typeface="Baskerville Old Face" pitchFamily="18" charset="0"/>
                <a:cs typeface="Times New Roman"/>
              </a:rPr>
              <a:t> </a:t>
            </a:r>
            <a:r>
              <a:rPr lang="en-US" b="1" dirty="0">
                <a:solidFill>
                  <a:schemeClr val="accent2"/>
                </a:solidFill>
                <a:latin typeface="Baskerville Old Face" pitchFamily="18" charset="0"/>
                <a:cs typeface="Times New Roman"/>
              </a:rPr>
              <a:t>Compensation</a:t>
            </a:r>
            <a:r>
              <a:rPr lang="en-US" b="1" spc="-65" dirty="0">
                <a:solidFill>
                  <a:schemeClr val="accent2"/>
                </a:solidFill>
                <a:latin typeface="Baskerville Old Face" pitchFamily="18" charset="0"/>
                <a:cs typeface="Times New Roman"/>
              </a:rPr>
              <a:t> </a:t>
            </a:r>
            <a:r>
              <a:rPr lang="en-US" b="1" spc="-10" dirty="0">
                <a:solidFill>
                  <a:schemeClr val="accent2"/>
                </a:solidFill>
                <a:latin typeface="Baskerville Old Face" pitchFamily="18" charset="0"/>
                <a:cs typeface="Times New Roman"/>
              </a:rPr>
              <a:t/>
            </a:r>
            <a:br>
              <a:rPr lang="en-US" b="1" spc="-10" dirty="0">
                <a:solidFill>
                  <a:schemeClr val="accent2"/>
                </a:solidFill>
                <a:latin typeface="Baskerville Old Face" pitchFamily="18" charset="0"/>
                <a:cs typeface="Times New Roman"/>
              </a:rPr>
            </a:b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525963"/>
          </a:xfrm>
        </p:spPr>
        <p:txBody>
          <a:bodyPr>
            <a:normAutofit/>
          </a:bodyPr>
          <a:lstStyle/>
          <a:p>
            <a:pPr>
              <a:buClr>
                <a:schemeClr val="accent2"/>
              </a:buClr>
              <a:buFont typeface="Wingdings" pitchFamily="2" charset="2"/>
              <a:buChar char="q"/>
            </a:pPr>
            <a:r>
              <a:rPr lang="en-US" sz="2800" dirty="0" smtClean="0"/>
              <a:t>Increasing an component, which makes the systems’ performance to be improved, other than only varying the systems’ parameters, this procedure is called </a:t>
            </a:r>
            <a:r>
              <a:rPr lang="en-US" sz="2800" b="1" i="1" dirty="0" smtClean="0">
                <a:solidFill>
                  <a:srgbClr val="3333FF"/>
                </a:solidFill>
                <a:latin typeface="Baskerville Old Face" pitchFamily="18" charset="0"/>
                <a:cs typeface="Times New Roman"/>
              </a:rPr>
              <a:t>Compensation</a:t>
            </a:r>
            <a:r>
              <a:rPr lang="en-US" sz="2800" b="1" i="1" spc="-65" dirty="0" smtClean="0">
                <a:solidFill>
                  <a:srgbClr val="3333FF"/>
                </a:solidFill>
                <a:latin typeface="Baskerville Old Face" pitchFamily="18" charset="0"/>
                <a:cs typeface="Times New Roman"/>
              </a:rPr>
              <a:t> </a:t>
            </a:r>
          </a:p>
          <a:p>
            <a:pPr>
              <a:buClr>
                <a:schemeClr val="accent2"/>
              </a:buClr>
              <a:buFont typeface="Wingdings" pitchFamily="2" charset="2"/>
              <a:buChar char="q"/>
            </a:pPr>
            <a:endParaRPr lang="en-US" sz="2800" b="1" i="1" spc="-10" dirty="0">
              <a:solidFill>
                <a:srgbClr val="3333FF"/>
              </a:solidFill>
              <a:latin typeface="Baskerville Old Face" pitchFamily="18" charset="0"/>
              <a:cs typeface="Times New Roman"/>
            </a:endParaRPr>
          </a:p>
          <a:p>
            <a:pPr>
              <a:buClr>
                <a:schemeClr val="accent2"/>
              </a:buClr>
              <a:buFont typeface="Wingdings" pitchFamily="2" charset="2"/>
              <a:buChar char="q"/>
            </a:pPr>
            <a:r>
              <a:rPr lang="en-US" sz="2800" b="1" dirty="0" smtClean="0">
                <a:solidFill>
                  <a:schemeClr val="accent2"/>
                </a:solidFill>
              </a:rPr>
              <a:t>Compensator</a:t>
            </a:r>
            <a:r>
              <a:rPr lang="en-US" sz="2800" dirty="0" smtClean="0"/>
              <a:t>: The compensator is an additional component or circuit that is inserted into the control system to compensate for a deficient performance.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C86-F2D3-49B2-803B-70E10D377C2A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0468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84780" y="3212976"/>
            <a:ext cx="8229600" cy="576064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sz="3600" b="1" dirty="0">
                <a:solidFill>
                  <a:schemeClr val="accent2"/>
                </a:solidFill>
              </a:rPr>
              <a:t>Three elements for compensation</a:t>
            </a:r>
            <a:r>
              <a:rPr lang="en-US" dirty="0">
                <a:solidFill>
                  <a:schemeClr val="accent2"/>
                </a:solidFill>
                <a:latin typeface="Times New Roman"/>
                <a:cs typeface="Times New Roman"/>
              </a:rPr>
              <a:t/>
            </a:r>
            <a:br>
              <a:rPr lang="en-US" dirty="0">
                <a:solidFill>
                  <a:schemeClr val="accent2"/>
                </a:solidFill>
                <a:latin typeface="Times New Roman"/>
                <a:cs typeface="Times New Roman"/>
              </a:rPr>
            </a:b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63509" y="3717032"/>
            <a:ext cx="7467377" cy="2160240"/>
          </a:xfrm>
        </p:spPr>
        <p:txBody>
          <a:bodyPr>
            <a:normAutofit/>
          </a:bodyPr>
          <a:lstStyle/>
          <a:p>
            <a:pPr>
              <a:buClr>
                <a:schemeClr val="accent2"/>
              </a:buClr>
              <a:buFont typeface="Wingdings" pitchFamily="2" charset="2"/>
              <a:buChar char="q"/>
            </a:pPr>
            <a:r>
              <a:rPr lang="en-US" sz="2800" b="1" dirty="0">
                <a:latin typeface="Baskerville Old Face" pitchFamily="18" charset="0"/>
                <a:cs typeface="Times New Roman"/>
              </a:rPr>
              <a:t>Original part of system</a:t>
            </a:r>
          </a:p>
          <a:p>
            <a:pPr>
              <a:buClr>
                <a:schemeClr val="accent2"/>
              </a:buClr>
              <a:buFont typeface="Wingdings" pitchFamily="2" charset="2"/>
              <a:buChar char="q"/>
            </a:pPr>
            <a:r>
              <a:rPr lang="en-US" sz="2800" b="1" dirty="0">
                <a:latin typeface="Baskerville Old Face" pitchFamily="18" charset="0"/>
                <a:cs typeface="Times New Roman"/>
              </a:rPr>
              <a:t>Performance Requirement</a:t>
            </a:r>
          </a:p>
          <a:p>
            <a:pPr>
              <a:buClr>
                <a:schemeClr val="accent2"/>
              </a:buClr>
              <a:buFont typeface="Wingdings" pitchFamily="2" charset="2"/>
              <a:buChar char="q"/>
            </a:pPr>
            <a:r>
              <a:rPr lang="en-US" sz="2800" b="1" dirty="0">
                <a:latin typeface="Baskerville Old Face" pitchFamily="18" charset="0"/>
                <a:cs typeface="Times New Roman"/>
              </a:rPr>
              <a:t>Compensation device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13044-1010-4446-9127-EDE46C2F4B37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4</a:t>
            </a:fld>
            <a:endParaRPr lang="ar-SA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395536" y="487125"/>
            <a:ext cx="7560840" cy="888064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Bookman Old Style" pitchFamily="18" charset="0"/>
                <a:ea typeface="+mj-ea"/>
                <a:cs typeface="+mj-cs"/>
              </a:defRPr>
            </a:lvl1pPr>
          </a:lstStyle>
          <a:p>
            <a:pPr marL="12700" algn="l">
              <a:spcBef>
                <a:spcPts val="105"/>
              </a:spcBef>
            </a:pPr>
            <a:r>
              <a:rPr lang="en-US" sz="3200" b="1" dirty="0">
                <a:solidFill>
                  <a:schemeClr val="accent2"/>
                </a:solidFill>
              </a:rPr>
              <a:t>Control system </a:t>
            </a:r>
            <a:endParaRPr lang="ar-IQ" sz="3200" b="1" dirty="0" smtClean="0">
              <a:solidFill>
                <a:schemeClr val="accent2"/>
              </a:solidFill>
            </a:endParaRPr>
          </a:p>
          <a:p>
            <a:pPr marL="12700" algn="l">
              <a:spcBef>
                <a:spcPts val="105"/>
              </a:spcBef>
            </a:pPr>
            <a:r>
              <a:rPr lang="ar-IQ" sz="2400" b="1" dirty="0" smtClean="0">
                <a:solidFill>
                  <a:schemeClr val="bg1">
                    <a:lumMod val="50000"/>
                  </a:schemeClr>
                </a:solidFill>
              </a:rPr>
              <a:t>           </a:t>
            </a: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</a:rPr>
              <a:t>   Design </a:t>
            </a:r>
            <a:r>
              <a:rPr lang="en-US" sz="2400" b="1" dirty="0">
                <a:solidFill>
                  <a:schemeClr val="bg1">
                    <a:lumMod val="50000"/>
                  </a:schemeClr>
                </a:solidFill>
              </a:rPr>
              <a:t>and </a:t>
            </a: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</a:rPr>
              <a:t>Compensation</a:t>
            </a:r>
            <a:endParaRPr 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82" y="1484784"/>
            <a:ext cx="8136904" cy="1179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4974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036465"/>
            <a:ext cx="8443808" cy="4732392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According to the way of compensation, the compensator can be </a:t>
            </a:r>
            <a:r>
              <a:rPr lang="en-US" sz="2400" b="1" i="1" dirty="0" smtClean="0">
                <a:solidFill>
                  <a:srgbClr val="00B0F0"/>
                </a:solidFill>
              </a:rPr>
              <a:t>classified</a:t>
            </a:r>
            <a:r>
              <a:rPr lang="en-US" sz="2400" dirty="0" smtClean="0"/>
              <a:t> into following categories: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>
                <a:latin typeface="Berlin Sans FB Demi" pitchFamily="34" charset="0"/>
              </a:rPr>
              <a:t>Cascade Compensation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A59BA-0EC6-46DF-9945-5E38ADF8841B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grpSp>
        <p:nvGrpSpPr>
          <p:cNvPr id="13" name="object 3"/>
          <p:cNvGrpSpPr/>
          <p:nvPr/>
        </p:nvGrpSpPr>
        <p:grpSpPr>
          <a:xfrm>
            <a:off x="838200" y="2971800"/>
            <a:ext cx="7315200" cy="2414905"/>
            <a:chOff x="838200" y="2971800"/>
            <a:chExt cx="7315200" cy="2414905"/>
          </a:xfrm>
        </p:grpSpPr>
        <p:pic>
          <p:nvPicPr>
            <p:cNvPr id="1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2971800"/>
              <a:ext cx="7315200" cy="2414778"/>
            </a:xfrm>
            <a:prstGeom prst="rect">
              <a:avLst/>
            </a:prstGeom>
          </p:spPr>
        </p:pic>
        <p:sp>
          <p:nvSpPr>
            <p:cNvPr id="15" name="object 5"/>
            <p:cNvSpPr/>
            <p:nvPr/>
          </p:nvSpPr>
          <p:spPr>
            <a:xfrm>
              <a:off x="2990750" y="3026580"/>
              <a:ext cx="1605280" cy="841375"/>
            </a:xfrm>
            <a:custGeom>
              <a:avLst/>
              <a:gdLst/>
              <a:ahLst/>
              <a:cxnLst/>
              <a:rect l="l" t="t" r="r" b="b"/>
              <a:pathLst>
                <a:path w="1605279" h="841375">
                  <a:moveTo>
                    <a:pt x="1605120" y="0"/>
                  </a:moveTo>
                  <a:lnTo>
                    <a:pt x="0" y="0"/>
                  </a:lnTo>
                  <a:lnTo>
                    <a:pt x="0" y="840936"/>
                  </a:lnTo>
                  <a:lnTo>
                    <a:pt x="1605120" y="840936"/>
                  </a:lnTo>
                  <a:lnTo>
                    <a:pt x="16051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/>
            <p:cNvSpPr/>
            <p:nvPr/>
          </p:nvSpPr>
          <p:spPr>
            <a:xfrm>
              <a:off x="2990750" y="3026580"/>
              <a:ext cx="1605280" cy="841375"/>
            </a:xfrm>
            <a:custGeom>
              <a:avLst/>
              <a:gdLst/>
              <a:ahLst/>
              <a:cxnLst/>
              <a:rect l="l" t="t" r="r" b="b"/>
              <a:pathLst>
                <a:path w="1605279" h="841375">
                  <a:moveTo>
                    <a:pt x="0" y="840936"/>
                  </a:moveTo>
                  <a:lnTo>
                    <a:pt x="1605120" y="840936"/>
                  </a:lnTo>
                  <a:lnTo>
                    <a:pt x="1605120" y="0"/>
                  </a:lnTo>
                  <a:lnTo>
                    <a:pt x="0" y="0"/>
                  </a:lnTo>
                  <a:lnTo>
                    <a:pt x="0" y="840936"/>
                  </a:lnTo>
                  <a:close/>
                </a:path>
              </a:pathLst>
            </a:custGeom>
            <a:ln w="70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7"/>
          <p:cNvSpPr txBox="1"/>
          <p:nvPr/>
        </p:nvSpPr>
        <p:spPr>
          <a:xfrm>
            <a:off x="3019063" y="3211844"/>
            <a:ext cx="1561465" cy="3816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2300" spc="-10" dirty="0">
                <a:latin typeface="Times New Roman"/>
                <a:cs typeface="Times New Roman"/>
              </a:rPr>
              <a:t>Compensator</a:t>
            </a:r>
            <a:endParaRPr sz="2300">
              <a:latin typeface="Times New Roman"/>
              <a:cs typeface="Times New Roman"/>
            </a:endParaRPr>
          </a:p>
        </p:txBody>
      </p:sp>
      <p:grpSp>
        <p:nvGrpSpPr>
          <p:cNvPr id="18" name="object 8"/>
          <p:cNvGrpSpPr/>
          <p:nvPr/>
        </p:nvGrpSpPr>
        <p:grpSpPr>
          <a:xfrm>
            <a:off x="5291768" y="3022770"/>
            <a:ext cx="1612900" cy="848994"/>
            <a:chOff x="5291768" y="3022770"/>
            <a:chExt cx="1612900" cy="848994"/>
          </a:xfrm>
        </p:grpSpPr>
        <p:sp>
          <p:nvSpPr>
            <p:cNvPr id="19" name="object 9"/>
            <p:cNvSpPr/>
            <p:nvPr/>
          </p:nvSpPr>
          <p:spPr>
            <a:xfrm>
              <a:off x="5295578" y="3026580"/>
              <a:ext cx="1605280" cy="841375"/>
            </a:xfrm>
            <a:custGeom>
              <a:avLst/>
              <a:gdLst/>
              <a:ahLst/>
              <a:cxnLst/>
              <a:rect l="l" t="t" r="r" b="b"/>
              <a:pathLst>
                <a:path w="1605279" h="841375">
                  <a:moveTo>
                    <a:pt x="1605120" y="0"/>
                  </a:moveTo>
                  <a:lnTo>
                    <a:pt x="0" y="0"/>
                  </a:lnTo>
                  <a:lnTo>
                    <a:pt x="0" y="840936"/>
                  </a:lnTo>
                  <a:lnTo>
                    <a:pt x="1605120" y="840936"/>
                  </a:lnTo>
                  <a:lnTo>
                    <a:pt x="16051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0"/>
            <p:cNvSpPr/>
            <p:nvPr/>
          </p:nvSpPr>
          <p:spPr>
            <a:xfrm>
              <a:off x="5295578" y="3026580"/>
              <a:ext cx="1605280" cy="841375"/>
            </a:xfrm>
            <a:custGeom>
              <a:avLst/>
              <a:gdLst/>
              <a:ahLst/>
              <a:cxnLst/>
              <a:rect l="l" t="t" r="r" b="b"/>
              <a:pathLst>
                <a:path w="1605279" h="841375">
                  <a:moveTo>
                    <a:pt x="0" y="840936"/>
                  </a:moveTo>
                  <a:lnTo>
                    <a:pt x="1605120" y="840936"/>
                  </a:lnTo>
                  <a:lnTo>
                    <a:pt x="1605120" y="0"/>
                  </a:lnTo>
                  <a:lnTo>
                    <a:pt x="0" y="0"/>
                  </a:lnTo>
                  <a:lnTo>
                    <a:pt x="0" y="840936"/>
                  </a:lnTo>
                  <a:close/>
                </a:path>
              </a:pathLst>
            </a:custGeom>
            <a:ln w="70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1"/>
          <p:cNvSpPr txBox="1"/>
          <p:nvPr/>
        </p:nvSpPr>
        <p:spPr>
          <a:xfrm>
            <a:off x="5799683" y="3211844"/>
            <a:ext cx="610235" cy="3816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2300" spc="-10" dirty="0">
                <a:latin typeface="Times New Roman"/>
                <a:cs typeface="Times New Roman"/>
              </a:rPr>
              <a:t>Plant</a:t>
            </a:r>
            <a:endParaRPr sz="2300">
              <a:latin typeface="Times New Roman"/>
              <a:cs typeface="Times New Roman"/>
            </a:endParaRPr>
          </a:p>
        </p:txBody>
      </p:sp>
      <p:grpSp>
        <p:nvGrpSpPr>
          <p:cNvPr id="22" name="object 12"/>
          <p:cNvGrpSpPr/>
          <p:nvPr/>
        </p:nvGrpSpPr>
        <p:grpSpPr>
          <a:xfrm>
            <a:off x="1111457" y="3232989"/>
            <a:ext cx="6777355" cy="1066165"/>
            <a:chOff x="1111457" y="3232989"/>
            <a:chExt cx="6777355" cy="1066165"/>
          </a:xfrm>
        </p:grpSpPr>
        <p:sp>
          <p:nvSpPr>
            <p:cNvPr id="23" name="object 13"/>
            <p:cNvSpPr/>
            <p:nvPr/>
          </p:nvSpPr>
          <p:spPr>
            <a:xfrm>
              <a:off x="2167631" y="3236799"/>
              <a:ext cx="412115" cy="421005"/>
            </a:xfrm>
            <a:custGeom>
              <a:avLst/>
              <a:gdLst/>
              <a:ahLst/>
              <a:cxnLst/>
              <a:rect l="l" t="t" r="r" b="b"/>
              <a:pathLst>
                <a:path w="412114" h="421004">
                  <a:moveTo>
                    <a:pt x="205794" y="0"/>
                  </a:moveTo>
                  <a:lnTo>
                    <a:pt x="158608" y="5552"/>
                  </a:lnTo>
                  <a:lnTo>
                    <a:pt x="115291" y="21370"/>
                  </a:lnTo>
                  <a:lnTo>
                    <a:pt x="77081" y="46189"/>
                  </a:lnTo>
                  <a:lnTo>
                    <a:pt x="45211" y="78749"/>
                  </a:lnTo>
                  <a:lnTo>
                    <a:pt x="20917" y="117787"/>
                  </a:lnTo>
                  <a:lnTo>
                    <a:pt x="5435" y="162041"/>
                  </a:lnTo>
                  <a:lnTo>
                    <a:pt x="0" y="210248"/>
                  </a:lnTo>
                  <a:lnTo>
                    <a:pt x="5435" y="258456"/>
                  </a:lnTo>
                  <a:lnTo>
                    <a:pt x="20917" y="302710"/>
                  </a:lnTo>
                  <a:lnTo>
                    <a:pt x="45211" y="341748"/>
                  </a:lnTo>
                  <a:lnTo>
                    <a:pt x="77081" y="374308"/>
                  </a:lnTo>
                  <a:lnTo>
                    <a:pt x="115291" y="399127"/>
                  </a:lnTo>
                  <a:lnTo>
                    <a:pt x="158608" y="414945"/>
                  </a:lnTo>
                  <a:lnTo>
                    <a:pt x="205794" y="420497"/>
                  </a:lnTo>
                  <a:lnTo>
                    <a:pt x="252970" y="414945"/>
                  </a:lnTo>
                  <a:lnTo>
                    <a:pt x="296278" y="399127"/>
                  </a:lnTo>
                  <a:lnTo>
                    <a:pt x="334484" y="374308"/>
                  </a:lnTo>
                  <a:lnTo>
                    <a:pt x="366350" y="341748"/>
                  </a:lnTo>
                  <a:lnTo>
                    <a:pt x="390643" y="302710"/>
                  </a:lnTo>
                  <a:lnTo>
                    <a:pt x="406124" y="258456"/>
                  </a:lnTo>
                  <a:lnTo>
                    <a:pt x="411559" y="210248"/>
                  </a:lnTo>
                  <a:lnTo>
                    <a:pt x="406124" y="162041"/>
                  </a:lnTo>
                  <a:lnTo>
                    <a:pt x="390643" y="117787"/>
                  </a:lnTo>
                  <a:lnTo>
                    <a:pt x="366350" y="78749"/>
                  </a:lnTo>
                  <a:lnTo>
                    <a:pt x="334484" y="46189"/>
                  </a:lnTo>
                  <a:lnTo>
                    <a:pt x="296278" y="21370"/>
                  </a:lnTo>
                  <a:lnTo>
                    <a:pt x="252970" y="5552"/>
                  </a:lnTo>
                  <a:lnTo>
                    <a:pt x="2057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4"/>
            <p:cNvSpPr/>
            <p:nvPr/>
          </p:nvSpPr>
          <p:spPr>
            <a:xfrm>
              <a:off x="2167631" y="3236799"/>
              <a:ext cx="412115" cy="421005"/>
            </a:xfrm>
            <a:custGeom>
              <a:avLst/>
              <a:gdLst/>
              <a:ahLst/>
              <a:cxnLst/>
              <a:rect l="l" t="t" r="r" b="b"/>
              <a:pathLst>
                <a:path w="412114" h="421004">
                  <a:moveTo>
                    <a:pt x="0" y="210248"/>
                  </a:moveTo>
                  <a:lnTo>
                    <a:pt x="5435" y="162041"/>
                  </a:lnTo>
                  <a:lnTo>
                    <a:pt x="20917" y="117787"/>
                  </a:lnTo>
                  <a:lnTo>
                    <a:pt x="45211" y="78749"/>
                  </a:lnTo>
                  <a:lnTo>
                    <a:pt x="77081" y="46189"/>
                  </a:lnTo>
                  <a:lnTo>
                    <a:pt x="115291" y="21370"/>
                  </a:lnTo>
                  <a:lnTo>
                    <a:pt x="158608" y="5552"/>
                  </a:lnTo>
                  <a:lnTo>
                    <a:pt x="205794" y="0"/>
                  </a:lnTo>
                  <a:lnTo>
                    <a:pt x="252970" y="5552"/>
                  </a:lnTo>
                  <a:lnTo>
                    <a:pt x="296278" y="21370"/>
                  </a:lnTo>
                  <a:lnTo>
                    <a:pt x="334484" y="46189"/>
                  </a:lnTo>
                  <a:lnTo>
                    <a:pt x="366350" y="78749"/>
                  </a:lnTo>
                  <a:lnTo>
                    <a:pt x="390643" y="117787"/>
                  </a:lnTo>
                  <a:lnTo>
                    <a:pt x="406124" y="162041"/>
                  </a:lnTo>
                  <a:lnTo>
                    <a:pt x="411559" y="210248"/>
                  </a:lnTo>
                  <a:lnTo>
                    <a:pt x="406124" y="258456"/>
                  </a:lnTo>
                  <a:lnTo>
                    <a:pt x="390643" y="302710"/>
                  </a:lnTo>
                  <a:lnTo>
                    <a:pt x="366350" y="341748"/>
                  </a:lnTo>
                  <a:lnTo>
                    <a:pt x="334484" y="374308"/>
                  </a:lnTo>
                  <a:lnTo>
                    <a:pt x="296278" y="399127"/>
                  </a:lnTo>
                  <a:lnTo>
                    <a:pt x="252970" y="414945"/>
                  </a:lnTo>
                  <a:lnTo>
                    <a:pt x="205794" y="420497"/>
                  </a:lnTo>
                  <a:lnTo>
                    <a:pt x="158608" y="414945"/>
                  </a:lnTo>
                  <a:lnTo>
                    <a:pt x="115291" y="399127"/>
                  </a:lnTo>
                  <a:lnTo>
                    <a:pt x="77081" y="374308"/>
                  </a:lnTo>
                  <a:lnTo>
                    <a:pt x="45211" y="341748"/>
                  </a:lnTo>
                  <a:lnTo>
                    <a:pt x="20917" y="302710"/>
                  </a:lnTo>
                  <a:lnTo>
                    <a:pt x="5435" y="258456"/>
                  </a:lnTo>
                  <a:lnTo>
                    <a:pt x="0" y="210248"/>
                  </a:lnTo>
                  <a:close/>
                </a:path>
                <a:path w="412114" h="421004">
                  <a:moveTo>
                    <a:pt x="60283" y="61588"/>
                  </a:moveTo>
                  <a:lnTo>
                    <a:pt x="351305" y="358909"/>
                  </a:lnTo>
                </a:path>
                <a:path w="412114" h="421004">
                  <a:moveTo>
                    <a:pt x="60283" y="358909"/>
                  </a:moveTo>
                  <a:lnTo>
                    <a:pt x="351305" y="61588"/>
                  </a:lnTo>
                </a:path>
              </a:pathLst>
            </a:custGeom>
            <a:ln w="70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5"/>
            <p:cNvSpPr/>
            <p:nvPr/>
          </p:nvSpPr>
          <p:spPr>
            <a:xfrm>
              <a:off x="1122252" y="3447048"/>
              <a:ext cx="880744" cy="0"/>
            </a:xfrm>
            <a:custGeom>
              <a:avLst/>
              <a:gdLst/>
              <a:ahLst/>
              <a:cxnLst/>
              <a:rect l="l" t="t" r="r" b="b"/>
              <a:pathLst>
                <a:path w="880744">
                  <a:moveTo>
                    <a:pt x="0" y="0"/>
                  </a:moveTo>
                  <a:lnTo>
                    <a:pt x="880731" y="0"/>
                  </a:lnTo>
                </a:path>
              </a:pathLst>
            </a:custGeom>
            <a:ln w="21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6"/>
            <p:cNvSpPr/>
            <p:nvPr/>
          </p:nvSpPr>
          <p:spPr>
            <a:xfrm>
              <a:off x="1979462" y="3350927"/>
              <a:ext cx="188595" cy="192405"/>
            </a:xfrm>
            <a:custGeom>
              <a:avLst/>
              <a:gdLst/>
              <a:ahLst/>
              <a:cxnLst/>
              <a:rect l="l" t="t" r="r" b="b"/>
              <a:pathLst>
                <a:path w="188594" h="192404">
                  <a:moveTo>
                    <a:pt x="0" y="0"/>
                  </a:moveTo>
                  <a:lnTo>
                    <a:pt x="0" y="192241"/>
                  </a:lnTo>
                  <a:lnTo>
                    <a:pt x="188168" y="961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17"/>
            <p:cNvSpPr/>
            <p:nvPr/>
          </p:nvSpPr>
          <p:spPr>
            <a:xfrm>
              <a:off x="2579190" y="3447048"/>
              <a:ext cx="247015" cy="0"/>
            </a:xfrm>
            <a:custGeom>
              <a:avLst/>
              <a:gdLst/>
              <a:ahLst/>
              <a:cxnLst/>
              <a:rect l="l" t="t" r="r" b="b"/>
              <a:pathLst>
                <a:path w="247014">
                  <a:moveTo>
                    <a:pt x="0" y="0"/>
                  </a:moveTo>
                  <a:lnTo>
                    <a:pt x="246912" y="0"/>
                  </a:lnTo>
                </a:path>
              </a:pathLst>
            </a:custGeom>
            <a:ln w="21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8"/>
            <p:cNvSpPr/>
            <p:nvPr/>
          </p:nvSpPr>
          <p:spPr>
            <a:xfrm>
              <a:off x="2802582" y="3350927"/>
              <a:ext cx="188595" cy="192405"/>
            </a:xfrm>
            <a:custGeom>
              <a:avLst/>
              <a:gdLst/>
              <a:ahLst/>
              <a:cxnLst/>
              <a:rect l="l" t="t" r="r" b="b"/>
              <a:pathLst>
                <a:path w="188594" h="192404">
                  <a:moveTo>
                    <a:pt x="0" y="0"/>
                  </a:moveTo>
                  <a:lnTo>
                    <a:pt x="0" y="192241"/>
                  </a:lnTo>
                  <a:lnTo>
                    <a:pt x="188168" y="961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9"/>
            <p:cNvSpPr/>
            <p:nvPr/>
          </p:nvSpPr>
          <p:spPr>
            <a:xfrm>
              <a:off x="6900524" y="3447048"/>
              <a:ext cx="823594" cy="0"/>
            </a:xfrm>
            <a:custGeom>
              <a:avLst/>
              <a:gdLst/>
              <a:ahLst/>
              <a:cxnLst/>
              <a:rect l="l" t="t" r="r" b="b"/>
              <a:pathLst>
                <a:path w="823595">
                  <a:moveTo>
                    <a:pt x="0" y="0"/>
                  </a:moveTo>
                  <a:lnTo>
                    <a:pt x="823235" y="0"/>
                  </a:lnTo>
                </a:path>
              </a:pathLst>
            </a:custGeom>
            <a:ln w="21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20"/>
            <p:cNvSpPr/>
            <p:nvPr/>
          </p:nvSpPr>
          <p:spPr>
            <a:xfrm>
              <a:off x="7700239" y="3350927"/>
              <a:ext cx="188595" cy="192405"/>
            </a:xfrm>
            <a:custGeom>
              <a:avLst/>
              <a:gdLst/>
              <a:ahLst/>
              <a:cxnLst/>
              <a:rect l="l" t="t" r="r" b="b"/>
              <a:pathLst>
                <a:path w="188595" h="192404">
                  <a:moveTo>
                    <a:pt x="0" y="0"/>
                  </a:moveTo>
                  <a:lnTo>
                    <a:pt x="0" y="192241"/>
                  </a:lnTo>
                  <a:lnTo>
                    <a:pt x="188168" y="961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1"/>
            <p:cNvSpPr/>
            <p:nvPr/>
          </p:nvSpPr>
          <p:spPr>
            <a:xfrm>
              <a:off x="2373425" y="3825508"/>
              <a:ext cx="4939030" cy="462915"/>
            </a:xfrm>
            <a:custGeom>
              <a:avLst/>
              <a:gdLst/>
              <a:ahLst/>
              <a:cxnLst/>
              <a:rect l="l" t="t" r="r" b="b"/>
              <a:pathLst>
                <a:path w="4939030" h="462914">
                  <a:moveTo>
                    <a:pt x="4938862" y="462476"/>
                  </a:moveTo>
                  <a:lnTo>
                    <a:pt x="0" y="462476"/>
                  </a:lnTo>
                  <a:lnTo>
                    <a:pt x="0" y="0"/>
                  </a:lnTo>
                </a:path>
              </a:pathLst>
            </a:custGeom>
            <a:ln w="213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2"/>
            <p:cNvSpPr/>
            <p:nvPr/>
          </p:nvSpPr>
          <p:spPr>
            <a:xfrm>
              <a:off x="2279341" y="3657297"/>
              <a:ext cx="188595" cy="192405"/>
            </a:xfrm>
            <a:custGeom>
              <a:avLst/>
              <a:gdLst/>
              <a:ahLst/>
              <a:cxnLst/>
              <a:rect l="l" t="t" r="r" b="b"/>
              <a:pathLst>
                <a:path w="188594" h="192404">
                  <a:moveTo>
                    <a:pt x="94084" y="0"/>
                  </a:moveTo>
                  <a:lnTo>
                    <a:pt x="0" y="192241"/>
                  </a:lnTo>
                  <a:lnTo>
                    <a:pt x="188168" y="192241"/>
                  </a:lnTo>
                  <a:lnTo>
                    <a:pt x="9408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67531" y="3401488"/>
              <a:ext cx="89222" cy="91120"/>
            </a:xfrm>
            <a:prstGeom prst="rect">
              <a:avLst/>
            </a:prstGeom>
          </p:spPr>
        </p:pic>
      </p:grpSp>
      <p:sp>
        <p:nvSpPr>
          <p:cNvPr id="34" name="object 24"/>
          <p:cNvSpPr txBox="1"/>
          <p:nvPr/>
        </p:nvSpPr>
        <p:spPr>
          <a:xfrm>
            <a:off x="7329710" y="3016458"/>
            <a:ext cx="513080" cy="3816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2300" i="1" spc="-20" dirty="0">
                <a:latin typeface="Times New Roman"/>
                <a:cs typeface="Times New Roman"/>
              </a:rPr>
              <a:t>C</a:t>
            </a:r>
            <a:r>
              <a:rPr sz="2300" spc="-20" dirty="0">
                <a:latin typeface="Times New Roman"/>
                <a:cs typeface="Times New Roman"/>
              </a:rPr>
              <a:t>(</a:t>
            </a:r>
            <a:r>
              <a:rPr sz="2300" i="1" spc="-20" dirty="0">
                <a:latin typeface="Times New Roman"/>
                <a:cs typeface="Times New Roman"/>
              </a:rPr>
              <a:t>s</a:t>
            </a:r>
            <a:r>
              <a:rPr sz="2300" spc="-20" dirty="0">
                <a:latin typeface="Times New Roman"/>
                <a:cs typeface="Times New Roman"/>
              </a:rPr>
              <a:t>)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5" name="object 25"/>
          <p:cNvSpPr txBox="1"/>
          <p:nvPr/>
        </p:nvSpPr>
        <p:spPr>
          <a:xfrm>
            <a:off x="1159517" y="3016458"/>
            <a:ext cx="793115" cy="3816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r>
              <a:rPr sz="2300" i="1" dirty="0">
                <a:latin typeface="Times New Roman"/>
                <a:cs typeface="Times New Roman"/>
              </a:rPr>
              <a:t>R</a:t>
            </a:r>
            <a:r>
              <a:rPr sz="2300" dirty="0">
                <a:latin typeface="Times New Roman"/>
                <a:cs typeface="Times New Roman"/>
              </a:rPr>
              <a:t>(</a:t>
            </a:r>
            <a:r>
              <a:rPr sz="2300" i="1" dirty="0">
                <a:latin typeface="Times New Roman"/>
                <a:cs typeface="Times New Roman"/>
              </a:rPr>
              <a:t>s</a:t>
            </a:r>
            <a:r>
              <a:rPr sz="2300" dirty="0">
                <a:latin typeface="Times New Roman"/>
                <a:cs typeface="Times New Roman"/>
              </a:rPr>
              <a:t>)</a:t>
            </a:r>
            <a:r>
              <a:rPr sz="2300" spc="10" dirty="0">
                <a:latin typeface="Times New Roman"/>
                <a:cs typeface="Times New Roman"/>
              </a:rPr>
              <a:t> </a:t>
            </a:r>
            <a:r>
              <a:rPr sz="3450" spc="-75" baseline="-15700" dirty="0">
                <a:latin typeface="Times New Roman"/>
                <a:cs typeface="Times New Roman"/>
              </a:rPr>
              <a:t>+</a:t>
            </a:r>
            <a:endParaRPr sz="3450" baseline="-15700" dirty="0">
              <a:latin typeface="Times New Roman"/>
              <a:cs typeface="Times New Roman"/>
            </a:endParaRPr>
          </a:p>
        </p:txBody>
      </p:sp>
      <p:sp>
        <p:nvSpPr>
          <p:cNvPr id="36" name="object 26"/>
          <p:cNvSpPr txBox="1"/>
          <p:nvPr/>
        </p:nvSpPr>
        <p:spPr>
          <a:xfrm>
            <a:off x="2384103" y="3731251"/>
            <a:ext cx="4918075" cy="14465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52400">
              <a:lnSpc>
                <a:spcPct val="100000"/>
              </a:lnSpc>
              <a:spcBef>
                <a:spcPts val="135"/>
              </a:spcBef>
            </a:pPr>
            <a:r>
              <a:rPr sz="2300" spc="-50" dirty="0">
                <a:latin typeface="Times New Roman"/>
                <a:cs typeface="Times New Roman"/>
              </a:rPr>
              <a:t>-</a:t>
            </a:r>
            <a:endParaRPr sz="2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35"/>
              </a:spcBef>
            </a:pPr>
            <a:endParaRPr sz="2300" dirty="0">
              <a:latin typeface="Times New Roman"/>
              <a:cs typeface="Times New Roman"/>
            </a:endParaRPr>
          </a:p>
          <a:p>
            <a:pPr marL="600075">
              <a:lnSpc>
                <a:spcPct val="100000"/>
              </a:lnSpc>
            </a:pPr>
            <a:r>
              <a:rPr sz="2300" dirty="0">
                <a:latin typeface="Times New Roman"/>
                <a:cs typeface="Times New Roman"/>
              </a:rPr>
              <a:t>(a)</a:t>
            </a:r>
            <a:r>
              <a:rPr sz="2300" spc="-6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Cascade</a:t>
            </a:r>
            <a:r>
              <a:rPr sz="2300" spc="-6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Compensation</a:t>
            </a:r>
            <a:endParaRPr sz="2300" dirty="0">
              <a:latin typeface="Times New Roman"/>
              <a:cs typeface="Times New Roman"/>
            </a:endParaRPr>
          </a:p>
        </p:txBody>
      </p:sp>
      <p:grpSp>
        <p:nvGrpSpPr>
          <p:cNvPr id="37" name="object 27"/>
          <p:cNvGrpSpPr/>
          <p:nvPr/>
        </p:nvGrpSpPr>
        <p:grpSpPr>
          <a:xfrm>
            <a:off x="4595755" y="3350927"/>
            <a:ext cx="2727325" cy="929005"/>
            <a:chOff x="4595755" y="3350927"/>
            <a:chExt cx="2727325" cy="929005"/>
          </a:xfrm>
        </p:grpSpPr>
        <p:sp>
          <p:nvSpPr>
            <p:cNvPr id="38" name="object 28"/>
            <p:cNvSpPr/>
            <p:nvPr/>
          </p:nvSpPr>
          <p:spPr>
            <a:xfrm>
              <a:off x="4595755" y="3447048"/>
              <a:ext cx="535305" cy="0"/>
            </a:xfrm>
            <a:custGeom>
              <a:avLst/>
              <a:gdLst/>
              <a:ahLst/>
              <a:cxnLst/>
              <a:rect l="l" t="t" r="r" b="b"/>
              <a:pathLst>
                <a:path w="535304">
                  <a:moveTo>
                    <a:pt x="0" y="0"/>
                  </a:moveTo>
                  <a:lnTo>
                    <a:pt x="535175" y="0"/>
                  </a:lnTo>
                </a:path>
              </a:pathLst>
            </a:custGeom>
            <a:ln w="213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29"/>
            <p:cNvSpPr/>
            <p:nvPr/>
          </p:nvSpPr>
          <p:spPr>
            <a:xfrm>
              <a:off x="5107410" y="3350927"/>
              <a:ext cx="188595" cy="192405"/>
            </a:xfrm>
            <a:custGeom>
              <a:avLst/>
              <a:gdLst/>
              <a:ahLst/>
              <a:cxnLst/>
              <a:rect l="l" t="t" r="r" b="b"/>
              <a:pathLst>
                <a:path w="188595" h="192404">
                  <a:moveTo>
                    <a:pt x="0" y="0"/>
                  </a:moveTo>
                  <a:lnTo>
                    <a:pt x="0" y="192241"/>
                  </a:lnTo>
                  <a:lnTo>
                    <a:pt x="188168" y="961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30"/>
            <p:cNvSpPr/>
            <p:nvPr/>
          </p:nvSpPr>
          <p:spPr>
            <a:xfrm>
              <a:off x="7312287" y="3489086"/>
              <a:ext cx="0" cy="790575"/>
            </a:xfrm>
            <a:custGeom>
              <a:avLst/>
              <a:gdLst/>
              <a:ahLst/>
              <a:cxnLst/>
              <a:rect l="l" t="t" r="r" b="b"/>
              <a:pathLst>
                <a:path h="790575">
                  <a:moveTo>
                    <a:pt x="0" y="790502"/>
                  </a:moveTo>
                  <a:lnTo>
                    <a:pt x="0" y="0"/>
                  </a:lnTo>
                </a:path>
              </a:pathLst>
            </a:custGeom>
            <a:ln w="20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34"/>
          <p:cNvSpPr txBox="1">
            <a:spLocks/>
          </p:cNvSpPr>
          <p:nvPr/>
        </p:nvSpPr>
        <p:spPr>
          <a:xfrm>
            <a:off x="1634489" y="572549"/>
            <a:ext cx="5490210" cy="689291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Bookman Old Style" pitchFamily="18" charset="0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endParaRPr lang="en-US" spc="-10" dirty="0"/>
          </a:p>
        </p:txBody>
      </p:sp>
      <p:sp>
        <p:nvSpPr>
          <p:cNvPr id="45" name="object 2"/>
          <p:cNvSpPr txBox="1">
            <a:spLocks noGrp="1"/>
          </p:cNvSpPr>
          <p:nvPr>
            <p:ph type="title"/>
          </p:nvPr>
        </p:nvSpPr>
        <p:spPr>
          <a:xfrm>
            <a:off x="1436984" y="329042"/>
            <a:ext cx="6169836" cy="603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l" rtl="0">
              <a:lnSpc>
                <a:spcPct val="120000"/>
              </a:lnSpc>
              <a:spcBef>
                <a:spcPts val="100"/>
              </a:spcBef>
              <a:buClr>
                <a:srgbClr val="3333CC"/>
              </a:buClr>
              <a:buSzPct val="60416"/>
              <a:tabLst>
                <a:tab pos="355600" algn="l"/>
                <a:tab pos="2071370" algn="l"/>
                <a:tab pos="2687955" algn="l"/>
                <a:tab pos="3456940" algn="l"/>
                <a:tab pos="4344670" algn="l"/>
                <a:tab pos="4961255" algn="l"/>
                <a:tab pos="7194550" algn="l"/>
              </a:tabLst>
            </a:pPr>
            <a:r>
              <a:rPr lang="en-US" sz="3200" b="1" dirty="0" smtClean="0">
                <a:solidFill>
                  <a:schemeClr val="accent2"/>
                </a:solidFill>
              </a:rPr>
              <a:t>Structure Of Compensator</a:t>
            </a:r>
            <a:endParaRPr sz="3200" b="1" dirty="0">
              <a:solidFill>
                <a:schemeClr val="accent2"/>
              </a:solidFill>
            </a:endParaRPr>
          </a:p>
        </p:txBody>
      </p:sp>
      <p:pic>
        <p:nvPicPr>
          <p:cNvPr id="46" name="Picture 2">
            <a:extLst>
              <a:ext uri="{FF2B5EF4-FFF2-40B4-BE49-F238E27FC236}">
                <a16:creationId xmlns:a16="http://schemas.microsoft.com/office/drawing/2014/main" xmlns="" id="{0F19A004-3858-62E5-C81A-B42211F457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001" y="0"/>
            <a:ext cx="1065999" cy="126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97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27355" y="476672"/>
            <a:ext cx="8229600" cy="1143000"/>
          </a:xfrm>
        </p:spPr>
        <p:txBody>
          <a:bodyPr>
            <a:normAutofit/>
          </a:bodyPr>
          <a:lstStyle/>
          <a:p>
            <a:pPr marL="514350" indent="-514350" algn="l" rtl="0">
              <a:buFont typeface="+mj-lt"/>
              <a:buAutoNum type="arabicParenR" startAt="2"/>
            </a:pPr>
            <a:r>
              <a:rPr lang="en-US" sz="3200" dirty="0">
                <a:latin typeface="Berlin Sans FB Demi" pitchFamily="34" charset="0"/>
                <a:ea typeface="+mn-ea"/>
                <a:cs typeface="+mn-cs"/>
              </a:rPr>
              <a:t>Feedback compensation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6553200" y="6397294"/>
            <a:ext cx="2133600" cy="365125"/>
          </a:xfrm>
        </p:spPr>
        <p:txBody>
          <a:bodyPr/>
          <a:lstStyle/>
          <a:p>
            <a:fld id="{707D675E-7E72-47FA-B26A-F4E73879C283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>
          <a:xfrm>
            <a:off x="457200" y="6397294"/>
            <a:ext cx="2133600" cy="365125"/>
          </a:xfrm>
        </p:spPr>
        <p:txBody>
          <a:bodyPr/>
          <a:lstStyle/>
          <a:p>
            <a:fld id="{0B34F065-1154-456A-91E3-76DE8E75E17B}" type="slidenum">
              <a:rPr lang="ar-SA" smtClean="0"/>
              <a:t>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>
          <a:xfrm>
            <a:off x="3124200" y="6397294"/>
            <a:ext cx="2895600" cy="365125"/>
          </a:xfrm>
        </p:spPr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grpSp>
        <p:nvGrpSpPr>
          <p:cNvPr id="7" name="object 2"/>
          <p:cNvGrpSpPr/>
          <p:nvPr/>
        </p:nvGrpSpPr>
        <p:grpSpPr>
          <a:xfrm>
            <a:off x="1169136" y="2227878"/>
            <a:ext cx="6789420" cy="2667000"/>
            <a:chOff x="1290827" y="457200"/>
            <a:chExt cx="6789420" cy="2667000"/>
          </a:xfrm>
        </p:grpSpPr>
        <p:pic>
          <p:nvPicPr>
            <p:cNvPr id="8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90827" y="457200"/>
              <a:ext cx="6789420" cy="2667000"/>
            </a:xfrm>
            <a:prstGeom prst="rect">
              <a:avLst/>
            </a:prstGeom>
          </p:spPr>
        </p:pic>
        <p:sp>
          <p:nvSpPr>
            <p:cNvPr id="9" name="object 4"/>
            <p:cNvSpPr/>
            <p:nvPr/>
          </p:nvSpPr>
          <p:spPr>
            <a:xfrm>
              <a:off x="3734553" y="693442"/>
              <a:ext cx="377190" cy="375285"/>
            </a:xfrm>
            <a:custGeom>
              <a:avLst/>
              <a:gdLst/>
              <a:ahLst/>
              <a:cxnLst/>
              <a:rect l="l" t="t" r="r" b="b"/>
              <a:pathLst>
                <a:path w="377189" h="375284">
                  <a:moveTo>
                    <a:pt x="188262" y="0"/>
                  </a:moveTo>
                  <a:lnTo>
                    <a:pt x="138215" y="6697"/>
                  </a:lnTo>
                  <a:lnTo>
                    <a:pt x="93243" y="25597"/>
                  </a:lnTo>
                  <a:lnTo>
                    <a:pt x="55141" y="54912"/>
                  </a:lnTo>
                  <a:lnTo>
                    <a:pt x="25703" y="92856"/>
                  </a:lnTo>
                  <a:lnTo>
                    <a:pt x="6725" y="137642"/>
                  </a:lnTo>
                  <a:lnTo>
                    <a:pt x="0" y="187481"/>
                  </a:lnTo>
                  <a:lnTo>
                    <a:pt x="6725" y="237310"/>
                  </a:lnTo>
                  <a:lnTo>
                    <a:pt x="25703" y="282088"/>
                  </a:lnTo>
                  <a:lnTo>
                    <a:pt x="55141" y="320028"/>
                  </a:lnTo>
                  <a:lnTo>
                    <a:pt x="93243" y="349341"/>
                  </a:lnTo>
                  <a:lnTo>
                    <a:pt x="138215" y="368240"/>
                  </a:lnTo>
                  <a:lnTo>
                    <a:pt x="188262" y="374937"/>
                  </a:lnTo>
                  <a:lnTo>
                    <a:pt x="238290" y="368240"/>
                  </a:lnTo>
                  <a:lnTo>
                    <a:pt x="283274" y="349341"/>
                  </a:lnTo>
                  <a:lnTo>
                    <a:pt x="321407" y="320028"/>
                  </a:lnTo>
                  <a:lnTo>
                    <a:pt x="350883" y="282088"/>
                  </a:lnTo>
                  <a:lnTo>
                    <a:pt x="369893" y="237310"/>
                  </a:lnTo>
                  <a:lnTo>
                    <a:pt x="376632" y="187481"/>
                  </a:lnTo>
                  <a:lnTo>
                    <a:pt x="369893" y="137642"/>
                  </a:lnTo>
                  <a:lnTo>
                    <a:pt x="350883" y="92856"/>
                  </a:lnTo>
                  <a:lnTo>
                    <a:pt x="321407" y="54912"/>
                  </a:lnTo>
                  <a:lnTo>
                    <a:pt x="283274" y="25597"/>
                  </a:lnTo>
                  <a:lnTo>
                    <a:pt x="238290" y="6697"/>
                  </a:lnTo>
                  <a:lnTo>
                    <a:pt x="1882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/>
            <p:cNvSpPr/>
            <p:nvPr/>
          </p:nvSpPr>
          <p:spPr>
            <a:xfrm>
              <a:off x="3734553" y="693442"/>
              <a:ext cx="377190" cy="375285"/>
            </a:xfrm>
            <a:custGeom>
              <a:avLst/>
              <a:gdLst/>
              <a:ahLst/>
              <a:cxnLst/>
              <a:rect l="l" t="t" r="r" b="b"/>
              <a:pathLst>
                <a:path w="377189" h="375284">
                  <a:moveTo>
                    <a:pt x="0" y="187481"/>
                  </a:moveTo>
                  <a:lnTo>
                    <a:pt x="6725" y="137642"/>
                  </a:lnTo>
                  <a:lnTo>
                    <a:pt x="25703" y="92856"/>
                  </a:lnTo>
                  <a:lnTo>
                    <a:pt x="55141" y="54912"/>
                  </a:lnTo>
                  <a:lnTo>
                    <a:pt x="93243" y="25597"/>
                  </a:lnTo>
                  <a:lnTo>
                    <a:pt x="138215" y="6697"/>
                  </a:lnTo>
                  <a:lnTo>
                    <a:pt x="188262" y="0"/>
                  </a:lnTo>
                  <a:lnTo>
                    <a:pt x="238290" y="6697"/>
                  </a:lnTo>
                  <a:lnTo>
                    <a:pt x="283274" y="25597"/>
                  </a:lnTo>
                  <a:lnTo>
                    <a:pt x="321407" y="54912"/>
                  </a:lnTo>
                  <a:lnTo>
                    <a:pt x="350883" y="92856"/>
                  </a:lnTo>
                  <a:lnTo>
                    <a:pt x="369893" y="137642"/>
                  </a:lnTo>
                  <a:lnTo>
                    <a:pt x="376632" y="187481"/>
                  </a:lnTo>
                  <a:lnTo>
                    <a:pt x="369893" y="237310"/>
                  </a:lnTo>
                  <a:lnTo>
                    <a:pt x="350883" y="282088"/>
                  </a:lnTo>
                  <a:lnTo>
                    <a:pt x="321407" y="320028"/>
                  </a:lnTo>
                  <a:lnTo>
                    <a:pt x="283274" y="349341"/>
                  </a:lnTo>
                  <a:lnTo>
                    <a:pt x="238290" y="368240"/>
                  </a:lnTo>
                  <a:lnTo>
                    <a:pt x="188262" y="374937"/>
                  </a:lnTo>
                  <a:lnTo>
                    <a:pt x="138215" y="368240"/>
                  </a:lnTo>
                  <a:lnTo>
                    <a:pt x="93243" y="349341"/>
                  </a:lnTo>
                  <a:lnTo>
                    <a:pt x="55141" y="320028"/>
                  </a:lnTo>
                  <a:lnTo>
                    <a:pt x="25703" y="282088"/>
                  </a:lnTo>
                  <a:lnTo>
                    <a:pt x="6725" y="237310"/>
                  </a:lnTo>
                  <a:lnTo>
                    <a:pt x="0" y="187481"/>
                  </a:lnTo>
                  <a:close/>
                </a:path>
                <a:path w="377189" h="375284">
                  <a:moveTo>
                    <a:pt x="55147" y="54919"/>
                  </a:moveTo>
                  <a:lnTo>
                    <a:pt x="321377" y="320044"/>
                  </a:lnTo>
                </a:path>
                <a:path w="377189" h="375284">
                  <a:moveTo>
                    <a:pt x="55148" y="320044"/>
                  </a:moveTo>
                  <a:lnTo>
                    <a:pt x="321377" y="54919"/>
                  </a:lnTo>
                </a:path>
              </a:pathLst>
            </a:custGeom>
            <a:ln w="63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/>
            <p:cNvSpPr/>
            <p:nvPr/>
          </p:nvSpPr>
          <p:spPr>
            <a:xfrm>
              <a:off x="2778230" y="880924"/>
              <a:ext cx="805815" cy="0"/>
            </a:xfrm>
            <a:custGeom>
              <a:avLst/>
              <a:gdLst/>
              <a:ahLst/>
              <a:cxnLst/>
              <a:rect l="l" t="t" r="r" b="b"/>
              <a:pathLst>
                <a:path w="805814">
                  <a:moveTo>
                    <a:pt x="0" y="0"/>
                  </a:moveTo>
                  <a:lnTo>
                    <a:pt x="805702" y="0"/>
                  </a:lnTo>
                </a:path>
              </a:pathLst>
            </a:custGeom>
            <a:ln w="190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/>
            <p:cNvSpPr/>
            <p:nvPr/>
          </p:nvSpPr>
          <p:spPr>
            <a:xfrm>
              <a:off x="3562415" y="795212"/>
              <a:ext cx="172720" cy="171450"/>
            </a:xfrm>
            <a:custGeom>
              <a:avLst/>
              <a:gdLst/>
              <a:ahLst/>
              <a:cxnLst/>
              <a:rect l="l" t="t" r="r" b="b"/>
              <a:pathLst>
                <a:path w="172720" h="171450">
                  <a:moveTo>
                    <a:pt x="0" y="0"/>
                  </a:moveTo>
                  <a:lnTo>
                    <a:pt x="0" y="171424"/>
                  </a:lnTo>
                  <a:lnTo>
                    <a:pt x="172138" y="857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/>
            <p:cNvSpPr/>
            <p:nvPr/>
          </p:nvSpPr>
          <p:spPr>
            <a:xfrm>
              <a:off x="4111186" y="880924"/>
              <a:ext cx="474345" cy="0"/>
            </a:xfrm>
            <a:custGeom>
              <a:avLst/>
              <a:gdLst/>
              <a:ahLst/>
              <a:cxnLst/>
              <a:rect l="l" t="t" r="r" b="b"/>
              <a:pathLst>
                <a:path w="474345">
                  <a:moveTo>
                    <a:pt x="0" y="0"/>
                  </a:moveTo>
                  <a:lnTo>
                    <a:pt x="474177" y="0"/>
                  </a:lnTo>
                </a:path>
              </a:pathLst>
            </a:custGeom>
            <a:ln w="190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9"/>
            <p:cNvSpPr/>
            <p:nvPr/>
          </p:nvSpPr>
          <p:spPr>
            <a:xfrm>
              <a:off x="4563846" y="795212"/>
              <a:ext cx="172720" cy="171450"/>
            </a:xfrm>
            <a:custGeom>
              <a:avLst/>
              <a:gdLst/>
              <a:ahLst/>
              <a:cxnLst/>
              <a:rect l="l" t="t" r="r" b="b"/>
              <a:pathLst>
                <a:path w="172720" h="171450">
                  <a:moveTo>
                    <a:pt x="0" y="0"/>
                  </a:moveTo>
                  <a:lnTo>
                    <a:pt x="0" y="171424"/>
                  </a:lnTo>
                  <a:lnTo>
                    <a:pt x="172138" y="857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0"/>
            <p:cNvSpPr/>
            <p:nvPr/>
          </p:nvSpPr>
          <p:spPr>
            <a:xfrm>
              <a:off x="6227052" y="880924"/>
              <a:ext cx="1461135" cy="0"/>
            </a:xfrm>
            <a:custGeom>
              <a:avLst/>
              <a:gdLst/>
              <a:ahLst/>
              <a:cxnLst/>
              <a:rect l="l" t="t" r="r" b="b"/>
              <a:pathLst>
                <a:path w="1461134">
                  <a:moveTo>
                    <a:pt x="0" y="0"/>
                  </a:moveTo>
                  <a:lnTo>
                    <a:pt x="1460784" y="0"/>
                  </a:lnTo>
                </a:path>
              </a:pathLst>
            </a:custGeom>
            <a:ln w="190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1"/>
            <p:cNvSpPr/>
            <p:nvPr/>
          </p:nvSpPr>
          <p:spPr>
            <a:xfrm>
              <a:off x="7666319" y="795212"/>
              <a:ext cx="172720" cy="171450"/>
            </a:xfrm>
            <a:custGeom>
              <a:avLst/>
              <a:gdLst/>
              <a:ahLst/>
              <a:cxnLst/>
              <a:rect l="l" t="t" r="r" b="b"/>
              <a:pathLst>
                <a:path w="172720" h="171450">
                  <a:moveTo>
                    <a:pt x="0" y="0"/>
                  </a:moveTo>
                  <a:lnTo>
                    <a:pt x="0" y="171424"/>
                  </a:lnTo>
                  <a:lnTo>
                    <a:pt x="172138" y="857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2"/>
            <p:cNvSpPr/>
            <p:nvPr/>
          </p:nvSpPr>
          <p:spPr>
            <a:xfrm>
              <a:off x="6407691" y="880924"/>
              <a:ext cx="904240" cy="1125220"/>
            </a:xfrm>
            <a:custGeom>
              <a:avLst/>
              <a:gdLst/>
              <a:ahLst/>
              <a:cxnLst/>
              <a:rect l="l" t="t" r="r" b="b"/>
              <a:pathLst>
                <a:path w="904240" h="1125220">
                  <a:moveTo>
                    <a:pt x="903725" y="0"/>
                  </a:moveTo>
                  <a:lnTo>
                    <a:pt x="903725" y="1124812"/>
                  </a:lnTo>
                  <a:lnTo>
                    <a:pt x="0" y="1124812"/>
                  </a:lnTo>
                </a:path>
              </a:pathLst>
            </a:custGeom>
            <a:ln w="190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3"/>
            <p:cNvSpPr/>
            <p:nvPr/>
          </p:nvSpPr>
          <p:spPr>
            <a:xfrm>
              <a:off x="6257070" y="1920024"/>
              <a:ext cx="172720" cy="171450"/>
            </a:xfrm>
            <a:custGeom>
              <a:avLst/>
              <a:gdLst/>
              <a:ahLst/>
              <a:cxnLst/>
              <a:rect l="l" t="t" r="r" b="b"/>
              <a:pathLst>
                <a:path w="172720" h="171450">
                  <a:moveTo>
                    <a:pt x="172138" y="0"/>
                  </a:moveTo>
                  <a:lnTo>
                    <a:pt x="0" y="85712"/>
                  </a:lnTo>
                  <a:lnTo>
                    <a:pt x="172138" y="171424"/>
                  </a:lnTo>
                  <a:lnTo>
                    <a:pt x="17213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4"/>
            <p:cNvSpPr/>
            <p:nvPr/>
          </p:nvSpPr>
          <p:spPr>
            <a:xfrm>
              <a:off x="3922816" y="1218376"/>
              <a:ext cx="828675" cy="787400"/>
            </a:xfrm>
            <a:custGeom>
              <a:avLst/>
              <a:gdLst/>
              <a:ahLst/>
              <a:cxnLst/>
              <a:rect l="l" t="t" r="r" b="b"/>
              <a:pathLst>
                <a:path w="828675" h="787400">
                  <a:moveTo>
                    <a:pt x="828309" y="787360"/>
                  </a:moveTo>
                  <a:lnTo>
                    <a:pt x="0" y="787360"/>
                  </a:lnTo>
                  <a:lnTo>
                    <a:pt x="0" y="0"/>
                  </a:lnTo>
                </a:path>
              </a:pathLst>
            </a:custGeom>
            <a:ln w="190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5"/>
            <p:cNvSpPr/>
            <p:nvPr/>
          </p:nvSpPr>
          <p:spPr>
            <a:xfrm>
              <a:off x="3836747" y="1068379"/>
              <a:ext cx="172720" cy="171450"/>
            </a:xfrm>
            <a:custGeom>
              <a:avLst/>
              <a:gdLst/>
              <a:ahLst/>
              <a:cxnLst/>
              <a:rect l="l" t="t" r="r" b="b"/>
              <a:pathLst>
                <a:path w="172720" h="171450">
                  <a:moveTo>
                    <a:pt x="86069" y="0"/>
                  </a:moveTo>
                  <a:lnTo>
                    <a:pt x="0" y="171424"/>
                  </a:lnTo>
                  <a:lnTo>
                    <a:pt x="172164" y="171424"/>
                  </a:lnTo>
                  <a:lnTo>
                    <a:pt x="860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70514" y="840231"/>
              <a:ext cx="81539" cy="81360"/>
            </a:xfrm>
            <a:prstGeom prst="rect">
              <a:avLst/>
            </a:prstGeom>
          </p:spPr>
        </p:pic>
      </p:grpSp>
      <p:sp>
        <p:nvSpPr>
          <p:cNvPr id="22" name="object 17"/>
          <p:cNvSpPr txBox="1">
            <a:spLocks/>
          </p:cNvSpPr>
          <p:nvPr/>
        </p:nvSpPr>
        <p:spPr>
          <a:xfrm>
            <a:off x="7192964" y="2266264"/>
            <a:ext cx="483234" cy="342900"/>
          </a:xfrm>
          <a:prstGeom prst="rect">
            <a:avLst/>
          </a:prstGeom>
        </p:spPr>
        <p:txBody>
          <a:bodyPr vert="horz" wrap="square" lIns="0" tIns="16510" rIns="0" bIns="0" rtlCol="0" anchor="ctr">
            <a:sp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Bookman Old Style" pitchFamily="18" charset="0"/>
                <a:ea typeface="+mj-ea"/>
                <a:cs typeface="+mj-cs"/>
              </a:defRPr>
            </a:lvl1pPr>
          </a:lstStyle>
          <a:p>
            <a:pPr marL="12700">
              <a:spcBef>
                <a:spcPts val="130"/>
              </a:spcBef>
            </a:pPr>
            <a:r>
              <a:rPr lang="en-US" sz="2050" i="1" spc="-20" smtClean="0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lang="en-US" sz="2050" spc="-20" smtClean="0">
                <a:solidFill>
                  <a:srgbClr val="000000"/>
                </a:solidFill>
                <a:latin typeface="Times New Roman"/>
                <a:cs typeface="Times New Roman"/>
              </a:rPr>
              <a:t>(</a:t>
            </a:r>
            <a:r>
              <a:rPr lang="en-US" sz="2050" i="1" spc="-20" smtClean="0">
                <a:solidFill>
                  <a:srgbClr val="000000"/>
                </a:solidFill>
                <a:latin typeface="Times New Roman"/>
                <a:cs typeface="Times New Roman"/>
              </a:rPr>
              <a:t>s</a:t>
            </a:r>
            <a:r>
              <a:rPr lang="en-US" sz="2050" spc="-20" smtClean="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endParaRPr lang="en-US" sz="2050">
              <a:latin typeface="Times New Roman"/>
              <a:cs typeface="Times New Roman"/>
            </a:endParaRPr>
          </a:p>
        </p:txBody>
      </p:sp>
      <p:sp>
        <p:nvSpPr>
          <p:cNvPr id="23" name="object 18"/>
          <p:cNvSpPr txBox="1"/>
          <p:nvPr/>
        </p:nvSpPr>
        <p:spPr>
          <a:xfrm>
            <a:off x="3218403" y="2341235"/>
            <a:ext cx="175260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50" spc="-50" dirty="0">
                <a:latin typeface="Times New Roman"/>
                <a:cs typeface="Times New Roman"/>
              </a:rPr>
              <a:t>+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24" name="object 19"/>
          <p:cNvSpPr txBox="1"/>
          <p:nvPr/>
        </p:nvSpPr>
        <p:spPr>
          <a:xfrm>
            <a:off x="3938010" y="2903655"/>
            <a:ext cx="114300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50" spc="-50" dirty="0">
                <a:latin typeface="Times New Roman"/>
                <a:cs typeface="Times New Roman"/>
              </a:rPr>
              <a:t>-</a:t>
            </a:r>
            <a:endParaRPr sz="2050">
              <a:latin typeface="Times New Roman"/>
              <a:cs typeface="Times New Roman"/>
            </a:endParaRPr>
          </a:p>
        </p:txBody>
      </p:sp>
      <p:grpSp>
        <p:nvGrpSpPr>
          <p:cNvPr id="25" name="object 20"/>
          <p:cNvGrpSpPr/>
          <p:nvPr/>
        </p:nvGrpSpPr>
        <p:grpSpPr>
          <a:xfrm>
            <a:off x="1381954" y="2460627"/>
            <a:ext cx="1346200" cy="382270"/>
            <a:chOff x="1503645" y="689949"/>
            <a:chExt cx="1346200" cy="382270"/>
          </a:xfrm>
        </p:grpSpPr>
        <p:sp>
          <p:nvSpPr>
            <p:cNvPr id="26" name="object 21"/>
            <p:cNvSpPr/>
            <p:nvPr/>
          </p:nvSpPr>
          <p:spPr>
            <a:xfrm>
              <a:off x="2469496" y="693442"/>
              <a:ext cx="376555" cy="375285"/>
            </a:xfrm>
            <a:custGeom>
              <a:avLst/>
              <a:gdLst/>
              <a:ahLst/>
              <a:cxnLst/>
              <a:rect l="l" t="t" r="r" b="b"/>
              <a:pathLst>
                <a:path w="376555" h="375284">
                  <a:moveTo>
                    <a:pt x="188236" y="0"/>
                  </a:moveTo>
                  <a:lnTo>
                    <a:pt x="138200" y="6697"/>
                  </a:lnTo>
                  <a:lnTo>
                    <a:pt x="93235" y="25597"/>
                  </a:lnTo>
                  <a:lnTo>
                    <a:pt x="55138" y="54912"/>
                  </a:lnTo>
                  <a:lnTo>
                    <a:pt x="25702" y="92856"/>
                  </a:lnTo>
                  <a:lnTo>
                    <a:pt x="6724" y="137642"/>
                  </a:lnTo>
                  <a:lnTo>
                    <a:pt x="0" y="187481"/>
                  </a:lnTo>
                  <a:lnTo>
                    <a:pt x="6724" y="237310"/>
                  </a:lnTo>
                  <a:lnTo>
                    <a:pt x="25702" y="282088"/>
                  </a:lnTo>
                  <a:lnTo>
                    <a:pt x="55138" y="320028"/>
                  </a:lnTo>
                  <a:lnTo>
                    <a:pt x="93235" y="349341"/>
                  </a:lnTo>
                  <a:lnTo>
                    <a:pt x="138200" y="368240"/>
                  </a:lnTo>
                  <a:lnTo>
                    <a:pt x="188236" y="374937"/>
                  </a:lnTo>
                  <a:lnTo>
                    <a:pt x="238283" y="368240"/>
                  </a:lnTo>
                  <a:lnTo>
                    <a:pt x="283255" y="349341"/>
                  </a:lnTo>
                  <a:lnTo>
                    <a:pt x="321357" y="320028"/>
                  </a:lnTo>
                  <a:lnTo>
                    <a:pt x="350795" y="282088"/>
                  </a:lnTo>
                  <a:lnTo>
                    <a:pt x="369774" y="237310"/>
                  </a:lnTo>
                  <a:lnTo>
                    <a:pt x="376499" y="187481"/>
                  </a:lnTo>
                  <a:lnTo>
                    <a:pt x="369774" y="137642"/>
                  </a:lnTo>
                  <a:lnTo>
                    <a:pt x="350795" y="92856"/>
                  </a:lnTo>
                  <a:lnTo>
                    <a:pt x="321357" y="54912"/>
                  </a:lnTo>
                  <a:lnTo>
                    <a:pt x="283255" y="25597"/>
                  </a:lnTo>
                  <a:lnTo>
                    <a:pt x="238283" y="6697"/>
                  </a:lnTo>
                  <a:lnTo>
                    <a:pt x="1882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2"/>
            <p:cNvSpPr/>
            <p:nvPr/>
          </p:nvSpPr>
          <p:spPr>
            <a:xfrm>
              <a:off x="2469496" y="693442"/>
              <a:ext cx="376555" cy="375285"/>
            </a:xfrm>
            <a:custGeom>
              <a:avLst/>
              <a:gdLst/>
              <a:ahLst/>
              <a:cxnLst/>
              <a:rect l="l" t="t" r="r" b="b"/>
              <a:pathLst>
                <a:path w="376555" h="375284">
                  <a:moveTo>
                    <a:pt x="0" y="187481"/>
                  </a:moveTo>
                  <a:lnTo>
                    <a:pt x="6724" y="137642"/>
                  </a:lnTo>
                  <a:lnTo>
                    <a:pt x="25702" y="92856"/>
                  </a:lnTo>
                  <a:lnTo>
                    <a:pt x="55138" y="54912"/>
                  </a:lnTo>
                  <a:lnTo>
                    <a:pt x="93235" y="25597"/>
                  </a:lnTo>
                  <a:lnTo>
                    <a:pt x="138200" y="6697"/>
                  </a:lnTo>
                  <a:lnTo>
                    <a:pt x="188236" y="0"/>
                  </a:lnTo>
                  <a:lnTo>
                    <a:pt x="238283" y="6697"/>
                  </a:lnTo>
                  <a:lnTo>
                    <a:pt x="283255" y="25597"/>
                  </a:lnTo>
                  <a:lnTo>
                    <a:pt x="321357" y="54912"/>
                  </a:lnTo>
                  <a:lnTo>
                    <a:pt x="350795" y="92856"/>
                  </a:lnTo>
                  <a:lnTo>
                    <a:pt x="369774" y="137642"/>
                  </a:lnTo>
                  <a:lnTo>
                    <a:pt x="376499" y="187481"/>
                  </a:lnTo>
                  <a:lnTo>
                    <a:pt x="369774" y="237310"/>
                  </a:lnTo>
                  <a:lnTo>
                    <a:pt x="350795" y="282088"/>
                  </a:lnTo>
                  <a:lnTo>
                    <a:pt x="321357" y="320028"/>
                  </a:lnTo>
                  <a:lnTo>
                    <a:pt x="283255" y="349341"/>
                  </a:lnTo>
                  <a:lnTo>
                    <a:pt x="238283" y="368240"/>
                  </a:lnTo>
                  <a:lnTo>
                    <a:pt x="188236" y="374937"/>
                  </a:lnTo>
                  <a:lnTo>
                    <a:pt x="138200" y="368240"/>
                  </a:lnTo>
                  <a:lnTo>
                    <a:pt x="93235" y="349341"/>
                  </a:lnTo>
                  <a:lnTo>
                    <a:pt x="55138" y="320028"/>
                  </a:lnTo>
                  <a:lnTo>
                    <a:pt x="25702" y="282088"/>
                  </a:lnTo>
                  <a:lnTo>
                    <a:pt x="6724" y="237310"/>
                  </a:lnTo>
                  <a:lnTo>
                    <a:pt x="0" y="187481"/>
                  </a:lnTo>
                  <a:close/>
                </a:path>
                <a:path w="376555" h="375284">
                  <a:moveTo>
                    <a:pt x="55121" y="54919"/>
                  </a:moveTo>
                  <a:lnTo>
                    <a:pt x="321351" y="320044"/>
                  </a:lnTo>
                </a:path>
                <a:path w="376555" h="375284">
                  <a:moveTo>
                    <a:pt x="55121" y="320044"/>
                  </a:moveTo>
                  <a:lnTo>
                    <a:pt x="321351" y="54919"/>
                  </a:lnTo>
                </a:path>
              </a:pathLst>
            </a:custGeom>
            <a:ln w="636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3"/>
            <p:cNvSpPr/>
            <p:nvPr/>
          </p:nvSpPr>
          <p:spPr>
            <a:xfrm>
              <a:off x="1513170" y="880924"/>
              <a:ext cx="805815" cy="0"/>
            </a:xfrm>
            <a:custGeom>
              <a:avLst/>
              <a:gdLst/>
              <a:ahLst/>
              <a:cxnLst/>
              <a:rect l="l" t="t" r="r" b="b"/>
              <a:pathLst>
                <a:path w="805814">
                  <a:moveTo>
                    <a:pt x="0" y="0"/>
                  </a:moveTo>
                  <a:lnTo>
                    <a:pt x="805705" y="0"/>
                  </a:lnTo>
                </a:path>
              </a:pathLst>
            </a:custGeom>
            <a:ln w="190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4"/>
            <p:cNvSpPr/>
            <p:nvPr/>
          </p:nvSpPr>
          <p:spPr>
            <a:xfrm>
              <a:off x="2297358" y="795212"/>
              <a:ext cx="172720" cy="171450"/>
            </a:xfrm>
            <a:custGeom>
              <a:avLst/>
              <a:gdLst/>
              <a:ahLst/>
              <a:cxnLst/>
              <a:rect l="l" t="t" r="r" b="b"/>
              <a:pathLst>
                <a:path w="172719" h="171450">
                  <a:moveTo>
                    <a:pt x="0" y="0"/>
                  </a:moveTo>
                  <a:lnTo>
                    <a:pt x="0" y="171424"/>
                  </a:lnTo>
                  <a:lnTo>
                    <a:pt x="172138" y="857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25"/>
          <p:cNvSpPr txBox="1"/>
          <p:nvPr/>
        </p:nvSpPr>
        <p:spPr>
          <a:xfrm>
            <a:off x="1953346" y="2341235"/>
            <a:ext cx="175260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50" spc="-50" dirty="0">
                <a:latin typeface="Times New Roman"/>
                <a:cs typeface="Times New Roman"/>
              </a:rPr>
              <a:t>+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31" name="object 26"/>
          <p:cNvSpPr txBox="1"/>
          <p:nvPr/>
        </p:nvSpPr>
        <p:spPr>
          <a:xfrm>
            <a:off x="2673033" y="2903655"/>
            <a:ext cx="114300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50" spc="-50" dirty="0">
                <a:latin typeface="Times New Roman"/>
                <a:cs typeface="Times New Roman"/>
              </a:rPr>
              <a:t>-</a:t>
            </a:r>
            <a:endParaRPr sz="2050">
              <a:latin typeface="Times New Roman"/>
              <a:cs typeface="Times New Roman"/>
            </a:endParaRPr>
          </a:p>
        </p:txBody>
      </p:sp>
      <p:grpSp>
        <p:nvGrpSpPr>
          <p:cNvPr id="32" name="object 27"/>
          <p:cNvGrpSpPr/>
          <p:nvPr/>
        </p:nvGrpSpPr>
        <p:grpSpPr>
          <a:xfrm>
            <a:off x="2434937" y="2276664"/>
            <a:ext cx="4795520" cy="2034539"/>
            <a:chOff x="2556628" y="505986"/>
            <a:chExt cx="4795520" cy="2034539"/>
          </a:xfrm>
        </p:grpSpPr>
        <p:sp>
          <p:nvSpPr>
            <p:cNvPr id="33" name="object 28"/>
            <p:cNvSpPr/>
            <p:nvPr/>
          </p:nvSpPr>
          <p:spPr>
            <a:xfrm>
              <a:off x="2642697" y="1218375"/>
              <a:ext cx="4669155" cy="1312545"/>
            </a:xfrm>
            <a:custGeom>
              <a:avLst/>
              <a:gdLst/>
              <a:ahLst/>
              <a:cxnLst/>
              <a:rect l="l" t="t" r="r" b="b"/>
              <a:pathLst>
                <a:path w="4669155" h="1312545">
                  <a:moveTo>
                    <a:pt x="4668719" y="1312294"/>
                  </a:moveTo>
                  <a:lnTo>
                    <a:pt x="0" y="1312294"/>
                  </a:lnTo>
                  <a:lnTo>
                    <a:pt x="0" y="0"/>
                  </a:lnTo>
                </a:path>
              </a:pathLst>
            </a:custGeom>
            <a:ln w="190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29"/>
            <p:cNvSpPr/>
            <p:nvPr/>
          </p:nvSpPr>
          <p:spPr>
            <a:xfrm>
              <a:off x="2556628" y="1068379"/>
              <a:ext cx="172720" cy="171450"/>
            </a:xfrm>
            <a:custGeom>
              <a:avLst/>
              <a:gdLst/>
              <a:ahLst/>
              <a:cxnLst/>
              <a:rect l="l" t="t" r="r" b="b"/>
              <a:pathLst>
                <a:path w="172719" h="171450">
                  <a:moveTo>
                    <a:pt x="86069" y="0"/>
                  </a:moveTo>
                  <a:lnTo>
                    <a:pt x="0" y="171424"/>
                  </a:lnTo>
                  <a:lnTo>
                    <a:pt x="172138" y="171424"/>
                  </a:lnTo>
                  <a:lnTo>
                    <a:pt x="860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0"/>
            <p:cNvSpPr/>
            <p:nvPr/>
          </p:nvSpPr>
          <p:spPr>
            <a:xfrm>
              <a:off x="7311417" y="2005736"/>
              <a:ext cx="0" cy="525145"/>
            </a:xfrm>
            <a:custGeom>
              <a:avLst/>
              <a:gdLst/>
              <a:ahLst/>
              <a:cxnLst/>
              <a:rect l="l" t="t" r="r" b="b"/>
              <a:pathLst>
                <a:path h="525144">
                  <a:moveTo>
                    <a:pt x="0" y="524933"/>
                  </a:moveTo>
                  <a:lnTo>
                    <a:pt x="0" y="0"/>
                  </a:lnTo>
                </a:path>
              </a:pathLst>
            </a:custGeom>
            <a:ln w="191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70514" y="1965069"/>
              <a:ext cx="81539" cy="81360"/>
            </a:xfrm>
            <a:prstGeom prst="rect">
              <a:avLst/>
            </a:prstGeom>
          </p:spPr>
        </p:pic>
        <p:sp>
          <p:nvSpPr>
            <p:cNvPr id="37" name="object 32"/>
            <p:cNvSpPr/>
            <p:nvPr/>
          </p:nvSpPr>
          <p:spPr>
            <a:xfrm>
              <a:off x="4769986" y="505986"/>
              <a:ext cx="1468755" cy="749935"/>
            </a:xfrm>
            <a:custGeom>
              <a:avLst/>
              <a:gdLst/>
              <a:ahLst/>
              <a:cxnLst/>
              <a:rect l="l" t="t" r="r" b="b"/>
              <a:pathLst>
                <a:path w="1468754" h="749935">
                  <a:moveTo>
                    <a:pt x="1468381" y="0"/>
                  </a:moveTo>
                  <a:lnTo>
                    <a:pt x="0" y="0"/>
                  </a:lnTo>
                  <a:lnTo>
                    <a:pt x="0" y="749874"/>
                  </a:lnTo>
                  <a:lnTo>
                    <a:pt x="1468382" y="749875"/>
                  </a:lnTo>
                  <a:lnTo>
                    <a:pt x="146838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3"/>
          <p:cNvSpPr txBox="1"/>
          <p:nvPr/>
        </p:nvSpPr>
        <p:spPr>
          <a:xfrm>
            <a:off x="4648295" y="2276664"/>
            <a:ext cx="1468755" cy="749935"/>
          </a:xfrm>
          <a:prstGeom prst="rect">
            <a:avLst/>
          </a:prstGeom>
          <a:ln w="6354">
            <a:solidFill>
              <a:srgbClr val="000000"/>
            </a:solidFill>
          </a:ln>
        </p:spPr>
        <p:txBody>
          <a:bodyPr vert="horz" wrap="square" lIns="0" tIns="180340" rIns="0" bIns="0" rtlCol="0">
            <a:spAutoFit/>
          </a:bodyPr>
          <a:lstStyle/>
          <a:p>
            <a:pPr marL="43815">
              <a:lnSpc>
                <a:spcPct val="100000"/>
              </a:lnSpc>
              <a:spcBef>
                <a:spcPts val="1420"/>
              </a:spcBef>
            </a:pPr>
            <a:r>
              <a:rPr sz="2050" dirty="0">
                <a:latin typeface="Times New Roman"/>
                <a:cs typeface="Times New Roman"/>
              </a:rPr>
              <a:t>Original</a:t>
            </a:r>
            <a:r>
              <a:rPr sz="2050" spc="105" dirty="0">
                <a:latin typeface="Times New Roman"/>
                <a:cs typeface="Times New Roman"/>
              </a:rPr>
              <a:t> </a:t>
            </a:r>
            <a:r>
              <a:rPr sz="2050" spc="-20" dirty="0">
                <a:latin typeface="Times New Roman"/>
                <a:cs typeface="Times New Roman"/>
              </a:rPr>
              <a:t>Part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39" name="object 34"/>
          <p:cNvSpPr/>
          <p:nvPr/>
        </p:nvSpPr>
        <p:spPr>
          <a:xfrm>
            <a:off x="4648295" y="3326505"/>
            <a:ext cx="1468755" cy="749935"/>
          </a:xfrm>
          <a:custGeom>
            <a:avLst/>
            <a:gdLst/>
            <a:ahLst/>
            <a:cxnLst/>
            <a:rect l="l" t="t" r="r" b="b"/>
            <a:pathLst>
              <a:path w="1468754" h="749935">
                <a:moveTo>
                  <a:pt x="1468381" y="0"/>
                </a:moveTo>
                <a:lnTo>
                  <a:pt x="0" y="0"/>
                </a:lnTo>
                <a:lnTo>
                  <a:pt x="0" y="749874"/>
                </a:lnTo>
                <a:lnTo>
                  <a:pt x="1468382" y="749875"/>
                </a:lnTo>
                <a:lnTo>
                  <a:pt x="14683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35"/>
          <p:cNvSpPr txBox="1"/>
          <p:nvPr/>
        </p:nvSpPr>
        <p:spPr>
          <a:xfrm>
            <a:off x="4648295" y="3326505"/>
            <a:ext cx="1468755" cy="749935"/>
          </a:xfrm>
          <a:prstGeom prst="rect">
            <a:avLst/>
          </a:prstGeom>
          <a:ln w="6354">
            <a:solidFill>
              <a:srgbClr val="000000"/>
            </a:solidFill>
          </a:ln>
        </p:spPr>
        <p:txBody>
          <a:bodyPr vert="horz" wrap="square" lIns="0" tIns="18034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420"/>
              </a:spcBef>
            </a:pPr>
            <a:r>
              <a:rPr sz="2050" spc="-10" dirty="0">
                <a:latin typeface="Times New Roman"/>
                <a:cs typeface="Times New Roman"/>
              </a:rPr>
              <a:t>Compensator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41" name="object 36"/>
          <p:cNvSpPr txBox="1"/>
          <p:nvPr/>
        </p:nvSpPr>
        <p:spPr>
          <a:xfrm>
            <a:off x="2877288" y="4434084"/>
            <a:ext cx="2961640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50" dirty="0">
                <a:latin typeface="Times New Roman"/>
                <a:cs typeface="Times New Roman"/>
              </a:rPr>
              <a:t>(b)</a:t>
            </a:r>
            <a:r>
              <a:rPr sz="2050" spc="90" dirty="0">
                <a:latin typeface="Times New Roman"/>
                <a:cs typeface="Times New Roman"/>
              </a:rPr>
              <a:t> </a:t>
            </a:r>
            <a:r>
              <a:rPr sz="2050" dirty="0">
                <a:latin typeface="Times New Roman"/>
                <a:cs typeface="Times New Roman"/>
              </a:rPr>
              <a:t>Feedback</a:t>
            </a:r>
            <a:r>
              <a:rPr sz="2050" spc="85" dirty="0">
                <a:latin typeface="Times New Roman"/>
                <a:cs typeface="Times New Roman"/>
              </a:rPr>
              <a:t> </a:t>
            </a:r>
            <a:r>
              <a:rPr sz="2050" spc="-10" dirty="0">
                <a:latin typeface="Times New Roman"/>
                <a:cs typeface="Times New Roman"/>
              </a:rPr>
              <a:t>compensation</a:t>
            </a:r>
            <a:endParaRPr sz="2050" dirty="0">
              <a:latin typeface="Times New Roman"/>
              <a:cs typeface="Times New Roman"/>
            </a:endParaRPr>
          </a:p>
        </p:txBody>
      </p:sp>
      <p:pic>
        <p:nvPicPr>
          <p:cNvPr id="84" name="Picture 9">
            <a:extLst>
              <a:ext uri="{FF2B5EF4-FFF2-40B4-BE49-F238E27FC236}">
                <a16:creationId xmlns:a16="http://schemas.microsoft.com/office/drawing/2014/main" xmlns="" id="{22BBB44C-EB23-209C-15CE-118506AB57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556" y="34668"/>
            <a:ext cx="1196444" cy="153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86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36431" y="260648"/>
            <a:ext cx="8229600" cy="1143000"/>
          </a:xfrm>
        </p:spPr>
        <p:txBody>
          <a:bodyPr>
            <a:normAutofit/>
          </a:bodyPr>
          <a:lstStyle/>
          <a:p>
            <a:pPr marL="514350" indent="-514350" algn="l" rtl="0">
              <a:buFont typeface="+mj-lt"/>
              <a:buAutoNum type="arabicParenR" startAt="3"/>
            </a:pPr>
            <a:r>
              <a:rPr lang="en-US" sz="3200" dirty="0" smtClean="0">
                <a:latin typeface="Berlin Sans FB Demi" pitchFamily="34" charset="0"/>
                <a:ea typeface="+mn-ea"/>
                <a:cs typeface="+mn-cs"/>
              </a:rPr>
              <a:t>Cascade </a:t>
            </a:r>
            <a:r>
              <a:rPr lang="en-US" sz="3200" dirty="0">
                <a:latin typeface="Berlin Sans FB Demi" pitchFamily="34" charset="0"/>
                <a:ea typeface="+mn-ea"/>
                <a:cs typeface="+mn-cs"/>
              </a:rPr>
              <a:t>and feedback compensation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2C907-7257-4230-B03F-03ED750808DA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grpSp>
        <p:nvGrpSpPr>
          <p:cNvPr id="43" name="object 37"/>
          <p:cNvGrpSpPr/>
          <p:nvPr/>
        </p:nvGrpSpPr>
        <p:grpSpPr>
          <a:xfrm>
            <a:off x="903024" y="2040320"/>
            <a:ext cx="7239000" cy="2667000"/>
            <a:chOff x="1066800" y="3200400"/>
            <a:chExt cx="7239000" cy="2667000"/>
          </a:xfrm>
        </p:grpSpPr>
        <p:pic>
          <p:nvPicPr>
            <p:cNvPr id="44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800" y="3200400"/>
              <a:ext cx="7239000" cy="2667000"/>
            </a:xfrm>
            <a:prstGeom prst="rect">
              <a:avLst/>
            </a:prstGeom>
          </p:spPr>
        </p:pic>
        <p:sp>
          <p:nvSpPr>
            <p:cNvPr id="45" name="object 39"/>
            <p:cNvSpPr/>
            <p:nvPr/>
          </p:nvSpPr>
          <p:spPr>
            <a:xfrm>
              <a:off x="4923880" y="3430183"/>
              <a:ext cx="387350" cy="365125"/>
            </a:xfrm>
            <a:custGeom>
              <a:avLst/>
              <a:gdLst/>
              <a:ahLst/>
              <a:cxnLst/>
              <a:rect l="l" t="t" r="r" b="b"/>
              <a:pathLst>
                <a:path w="387350" h="365125">
                  <a:moveTo>
                    <a:pt x="193522" y="0"/>
                  </a:moveTo>
                  <a:lnTo>
                    <a:pt x="142035" y="6512"/>
                  </a:lnTo>
                  <a:lnTo>
                    <a:pt x="95795" y="24890"/>
                  </a:lnTo>
                  <a:lnTo>
                    <a:pt x="56637" y="53398"/>
                  </a:lnTo>
                  <a:lnTo>
                    <a:pt x="26395" y="90299"/>
                  </a:lnTo>
                  <a:lnTo>
                    <a:pt x="6904" y="133856"/>
                  </a:lnTo>
                  <a:lnTo>
                    <a:pt x="0" y="182331"/>
                  </a:lnTo>
                  <a:lnTo>
                    <a:pt x="6904" y="230809"/>
                  </a:lnTo>
                  <a:lnTo>
                    <a:pt x="26395" y="274370"/>
                  </a:lnTo>
                  <a:lnTo>
                    <a:pt x="56637" y="311277"/>
                  </a:lnTo>
                  <a:lnTo>
                    <a:pt x="95795" y="339792"/>
                  </a:lnTo>
                  <a:lnTo>
                    <a:pt x="142035" y="358175"/>
                  </a:lnTo>
                  <a:lnTo>
                    <a:pt x="193522" y="364689"/>
                  </a:lnTo>
                  <a:lnTo>
                    <a:pt x="244894" y="358175"/>
                  </a:lnTo>
                  <a:lnTo>
                    <a:pt x="291057" y="339792"/>
                  </a:lnTo>
                  <a:lnTo>
                    <a:pt x="330169" y="311277"/>
                  </a:lnTo>
                  <a:lnTo>
                    <a:pt x="360387" y="274370"/>
                  </a:lnTo>
                  <a:lnTo>
                    <a:pt x="379869" y="230809"/>
                  </a:lnTo>
                  <a:lnTo>
                    <a:pt x="386772" y="182331"/>
                  </a:lnTo>
                  <a:lnTo>
                    <a:pt x="379869" y="133856"/>
                  </a:lnTo>
                  <a:lnTo>
                    <a:pt x="360387" y="90299"/>
                  </a:lnTo>
                  <a:lnTo>
                    <a:pt x="330169" y="53398"/>
                  </a:lnTo>
                  <a:lnTo>
                    <a:pt x="291057" y="24890"/>
                  </a:lnTo>
                  <a:lnTo>
                    <a:pt x="244894" y="6512"/>
                  </a:lnTo>
                  <a:lnTo>
                    <a:pt x="1935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0"/>
            <p:cNvSpPr/>
            <p:nvPr/>
          </p:nvSpPr>
          <p:spPr>
            <a:xfrm>
              <a:off x="4923880" y="3430183"/>
              <a:ext cx="387350" cy="365125"/>
            </a:xfrm>
            <a:custGeom>
              <a:avLst/>
              <a:gdLst/>
              <a:ahLst/>
              <a:cxnLst/>
              <a:rect l="l" t="t" r="r" b="b"/>
              <a:pathLst>
                <a:path w="387350" h="365125">
                  <a:moveTo>
                    <a:pt x="0" y="182331"/>
                  </a:moveTo>
                  <a:lnTo>
                    <a:pt x="6904" y="133856"/>
                  </a:lnTo>
                  <a:lnTo>
                    <a:pt x="26395" y="90299"/>
                  </a:lnTo>
                  <a:lnTo>
                    <a:pt x="56637" y="53398"/>
                  </a:lnTo>
                  <a:lnTo>
                    <a:pt x="95795" y="24890"/>
                  </a:lnTo>
                  <a:lnTo>
                    <a:pt x="142035" y="6512"/>
                  </a:lnTo>
                  <a:lnTo>
                    <a:pt x="193522" y="0"/>
                  </a:lnTo>
                  <a:lnTo>
                    <a:pt x="244894" y="6512"/>
                  </a:lnTo>
                  <a:lnTo>
                    <a:pt x="291057" y="24890"/>
                  </a:lnTo>
                  <a:lnTo>
                    <a:pt x="330169" y="53398"/>
                  </a:lnTo>
                  <a:lnTo>
                    <a:pt x="360387" y="90299"/>
                  </a:lnTo>
                  <a:lnTo>
                    <a:pt x="379869" y="133856"/>
                  </a:lnTo>
                  <a:lnTo>
                    <a:pt x="386772" y="182331"/>
                  </a:lnTo>
                  <a:lnTo>
                    <a:pt x="379869" y="230809"/>
                  </a:lnTo>
                  <a:lnTo>
                    <a:pt x="360387" y="274370"/>
                  </a:lnTo>
                  <a:lnTo>
                    <a:pt x="330169" y="311277"/>
                  </a:lnTo>
                  <a:lnTo>
                    <a:pt x="291057" y="339792"/>
                  </a:lnTo>
                  <a:lnTo>
                    <a:pt x="244894" y="358175"/>
                  </a:lnTo>
                  <a:lnTo>
                    <a:pt x="193522" y="364689"/>
                  </a:lnTo>
                  <a:lnTo>
                    <a:pt x="142035" y="358175"/>
                  </a:lnTo>
                  <a:lnTo>
                    <a:pt x="95795" y="339792"/>
                  </a:lnTo>
                  <a:lnTo>
                    <a:pt x="56637" y="311277"/>
                  </a:lnTo>
                  <a:lnTo>
                    <a:pt x="26395" y="274370"/>
                  </a:lnTo>
                  <a:lnTo>
                    <a:pt x="6904" y="230809"/>
                  </a:lnTo>
                  <a:lnTo>
                    <a:pt x="0" y="182331"/>
                  </a:lnTo>
                  <a:close/>
                </a:path>
                <a:path w="387350" h="365125">
                  <a:moveTo>
                    <a:pt x="56773" y="53392"/>
                  </a:moveTo>
                  <a:lnTo>
                    <a:pt x="330271" y="311271"/>
                  </a:lnTo>
                </a:path>
                <a:path w="387350" h="365125">
                  <a:moveTo>
                    <a:pt x="56773" y="311271"/>
                  </a:moveTo>
                  <a:lnTo>
                    <a:pt x="330271" y="53392"/>
                  </a:lnTo>
                </a:path>
              </a:pathLst>
            </a:custGeom>
            <a:ln w="63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1"/>
            <p:cNvSpPr/>
            <p:nvPr/>
          </p:nvSpPr>
          <p:spPr>
            <a:xfrm>
              <a:off x="2780663" y="3612515"/>
              <a:ext cx="170180" cy="0"/>
            </a:xfrm>
            <a:custGeom>
              <a:avLst/>
              <a:gdLst/>
              <a:ahLst/>
              <a:cxnLst/>
              <a:rect l="l" t="t" r="r" b="b"/>
              <a:pathLst>
                <a:path w="170180">
                  <a:moveTo>
                    <a:pt x="0" y="0"/>
                  </a:moveTo>
                  <a:lnTo>
                    <a:pt x="170185" y="0"/>
                  </a:lnTo>
                </a:path>
              </a:pathLst>
            </a:custGeom>
            <a:ln w="18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2"/>
            <p:cNvSpPr/>
            <p:nvPr/>
          </p:nvSpPr>
          <p:spPr>
            <a:xfrm>
              <a:off x="2928739" y="3529146"/>
              <a:ext cx="177165" cy="167005"/>
            </a:xfrm>
            <a:custGeom>
              <a:avLst/>
              <a:gdLst/>
              <a:ahLst/>
              <a:cxnLst/>
              <a:rect l="l" t="t" r="r" b="b"/>
              <a:pathLst>
                <a:path w="177164" h="167004">
                  <a:moveTo>
                    <a:pt x="0" y="0"/>
                  </a:moveTo>
                  <a:lnTo>
                    <a:pt x="0" y="166738"/>
                  </a:lnTo>
                  <a:lnTo>
                    <a:pt x="176872" y="833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3"/>
            <p:cNvSpPr/>
            <p:nvPr/>
          </p:nvSpPr>
          <p:spPr>
            <a:xfrm>
              <a:off x="5310652" y="3612515"/>
              <a:ext cx="232410" cy="0"/>
            </a:xfrm>
            <a:custGeom>
              <a:avLst/>
              <a:gdLst/>
              <a:ahLst/>
              <a:cxnLst/>
              <a:rect l="l" t="t" r="r" b="b"/>
              <a:pathLst>
                <a:path w="232410">
                  <a:moveTo>
                    <a:pt x="0" y="0"/>
                  </a:moveTo>
                  <a:lnTo>
                    <a:pt x="232281" y="0"/>
                  </a:lnTo>
                </a:path>
              </a:pathLst>
            </a:custGeom>
            <a:ln w="18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44"/>
            <p:cNvSpPr/>
            <p:nvPr/>
          </p:nvSpPr>
          <p:spPr>
            <a:xfrm>
              <a:off x="5520825" y="3529146"/>
              <a:ext cx="177165" cy="167005"/>
            </a:xfrm>
            <a:custGeom>
              <a:avLst/>
              <a:gdLst/>
              <a:ahLst/>
              <a:cxnLst/>
              <a:rect l="l" t="t" r="r" b="b"/>
              <a:pathLst>
                <a:path w="177164" h="167004">
                  <a:moveTo>
                    <a:pt x="0" y="0"/>
                  </a:moveTo>
                  <a:lnTo>
                    <a:pt x="0" y="166738"/>
                  </a:lnTo>
                  <a:lnTo>
                    <a:pt x="176872" y="833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45"/>
            <p:cNvSpPr/>
            <p:nvPr/>
          </p:nvSpPr>
          <p:spPr>
            <a:xfrm>
              <a:off x="7206465" y="3612515"/>
              <a:ext cx="696595" cy="0"/>
            </a:xfrm>
            <a:custGeom>
              <a:avLst/>
              <a:gdLst/>
              <a:ahLst/>
              <a:cxnLst/>
              <a:rect l="l" t="t" r="r" b="b"/>
              <a:pathLst>
                <a:path w="696595">
                  <a:moveTo>
                    <a:pt x="0" y="0"/>
                  </a:moveTo>
                  <a:lnTo>
                    <a:pt x="696135" y="0"/>
                  </a:lnTo>
                </a:path>
              </a:pathLst>
            </a:custGeom>
            <a:ln w="18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46"/>
            <p:cNvSpPr/>
            <p:nvPr/>
          </p:nvSpPr>
          <p:spPr>
            <a:xfrm>
              <a:off x="7880492" y="3529146"/>
              <a:ext cx="177165" cy="167005"/>
            </a:xfrm>
            <a:custGeom>
              <a:avLst/>
              <a:gdLst/>
              <a:ahLst/>
              <a:cxnLst/>
              <a:rect l="l" t="t" r="r" b="b"/>
              <a:pathLst>
                <a:path w="177165" h="167004">
                  <a:moveTo>
                    <a:pt x="0" y="0"/>
                  </a:moveTo>
                  <a:lnTo>
                    <a:pt x="0" y="166738"/>
                  </a:lnTo>
                  <a:lnTo>
                    <a:pt x="176872" y="833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47"/>
            <p:cNvSpPr/>
            <p:nvPr/>
          </p:nvSpPr>
          <p:spPr>
            <a:xfrm>
              <a:off x="7361065" y="3612515"/>
              <a:ext cx="154940" cy="1094105"/>
            </a:xfrm>
            <a:custGeom>
              <a:avLst/>
              <a:gdLst/>
              <a:ahLst/>
              <a:cxnLst/>
              <a:rect l="l" t="t" r="r" b="b"/>
              <a:pathLst>
                <a:path w="154940" h="1094104">
                  <a:moveTo>
                    <a:pt x="154763" y="0"/>
                  </a:moveTo>
                  <a:lnTo>
                    <a:pt x="154763" y="1094094"/>
                  </a:lnTo>
                  <a:lnTo>
                    <a:pt x="0" y="1094094"/>
                  </a:lnTo>
                </a:path>
              </a:pathLst>
            </a:custGeom>
            <a:ln w="196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48"/>
            <p:cNvSpPr/>
            <p:nvPr/>
          </p:nvSpPr>
          <p:spPr>
            <a:xfrm>
              <a:off x="7206301" y="4623240"/>
              <a:ext cx="177165" cy="167005"/>
            </a:xfrm>
            <a:custGeom>
              <a:avLst/>
              <a:gdLst/>
              <a:ahLst/>
              <a:cxnLst/>
              <a:rect l="l" t="t" r="r" b="b"/>
              <a:pathLst>
                <a:path w="177165" h="167004">
                  <a:moveTo>
                    <a:pt x="176872" y="0"/>
                  </a:moveTo>
                  <a:lnTo>
                    <a:pt x="0" y="83369"/>
                  </a:lnTo>
                  <a:lnTo>
                    <a:pt x="176872" y="166738"/>
                  </a:lnTo>
                  <a:lnTo>
                    <a:pt x="1768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49"/>
            <p:cNvSpPr/>
            <p:nvPr/>
          </p:nvSpPr>
          <p:spPr>
            <a:xfrm>
              <a:off x="5117402" y="3940769"/>
              <a:ext cx="622935" cy="766445"/>
            </a:xfrm>
            <a:custGeom>
              <a:avLst/>
              <a:gdLst/>
              <a:ahLst/>
              <a:cxnLst/>
              <a:rect l="l" t="t" r="r" b="b"/>
              <a:pathLst>
                <a:path w="622935" h="766445">
                  <a:moveTo>
                    <a:pt x="622329" y="765840"/>
                  </a:moveTo>
                  <a:lnTo>
                    <a:pt x="0" y="765840"/>
                  </a:lnTo>
                  <a:lnTo>
                    <a:pt x="0" y="0"/>
                  </a:lnTo>
                </a:path>
              </a:pathLst>
            </a:custGeom>
            <a:ln w="192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0"/>
            <p:cNvSpPr/>
            <p:nvPr/>
          </p:nvSpPr>
          <p:spPr>
            <a:xfrm>
              <a:off x="5028966" y="3794873"/>
              <a:ext cx="177165" cy="167005"/>
            </a:xfrm>
            <a:custGeom>
              <a:avLst/>
              <a:gdLst/>
              <a:ahLst/>
              <a:cxnLst/>
              <a:rect l="l" t="t" r="r" b="b"/>
              <a:pathLst>
                <a:path w="177164" h="167004">
                  <a:moveTo>
                    <a:pt x="88436" y="0"/>
                  </a:moveTo>
                  <a:lnTo>
                    <a:pt x="0" y="166738"/>
                  </a:lnTo>
                  <a:lnTo>
                    <a:pt x="176872" y="166738"/>
                  </a:lnTo>
                  <a:lnTo>
                    <a:pt x="884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73888" y="3572873"/>
              <a:ext cx="83881" cy="79311"/>
            </a:xfrm>
            <a:prstGeom prst="rect">
              <a:avLst/>
            </a:prstGeom>
          </p:spPr>
        </p:pic>
      </p:grpSp>
      <p:sp>
        <p:nvSpPr>
          <p:cNvPr id="58" name="object 52"/>
          <p:cNvSpPr txBox="1"/>
          <p:nvPr/>
        </p:nvSpPr>
        <p:spPr>
          <a:xfrm>
            <a:off x="1216228" y="2077308"/>
            <a:ext cx="48069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i="1" spc="40" dirty="0">
                <a:latin typeface="Times New Roman"/>
                <a:cs typeface="Times New Roman"/>
              </a:rPr>
              <a:t>R</a:t>
            </a:r>
            <a:r>
              <a:rPr sz="2000" spc="40" dirty="0">
                <a:latin typeface="Times New Roman"/>
                <a:cs typeface="Times New Roman"/>
              </a:rPr>
              <a:t>(</a:t>
            </a:r>
            <a:r>
              <a:rPr sz="2000" i="1" spc="40" dirty="0">
                <a:latin typeface="Times New Roman"/>
                <a:cs typeface="Times New Roman"/>
              </a:rPr>
              <a:t>s</a:t>
            </a:r>
            <a:r>
              <a:rPr sz="2000" spc="40" dirty="0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9" name="object 53"/>
          <p:cNvSpPr txBox="1"/>
          <p:nvPr/>
        </p:nvSpPr>
        <p:spPr>
          <a:xfrm>
            <a:off x="7355730" y="2077308"/>
            <a:ext cx="495934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i="1" spc="40" dirty="0">
                <a:latin typeface="Times New Roman"/>
                <a:cs typeface="Times New Roman"/>
              </a:rPr>
              <a:t>C</a:t>
            </a:r>
            <a:r>
              <a:rPr sz="2000" spc="40" dirty="0">
                <a:latin typeface="Times New Roman"/>
                <a:cs typeface="Times New Roman"/>
              </a:rPr>
              <a:t>(</a:t>
            </a:r>
            <a:r>
              <a:rPr sz="2000" i="1" spc="40" dirty="0">
                <a:latin typeface="Times New Roman"/>
                <a:cs typeface="Times New Roman"/>
              </a:rPr>
              <a:t>s</a:t>
            </a:r>
            <a:r>
              <a:rPr sz="2000" spc="40" dirty="0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0" name="object 54"/>
          <p:cNvSpPr txBox="1"/>
          <p:nvPr/>
        </p:nvSpPr>
        <p:spPr>
          <a:xfrm>
            <a:off x="4631672" y="2150205"/>
            <a:ext cx="17970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25" dirty="0">
                <a:latin typeface="Times New Roman"/>
                <a:cs typeface="Times New Roman"/>
              </a:rPr>
              <a:t>+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1" name="object 55"/>
          <p:cNvSpPr txBox="1"/>
          <p:nvPr/>
        </p:nvSpPr>
        <p:spPr>
          <a:xfrm>
            <a:off x="5061844" y="2697252"/>
            <a:ext cx="116839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dirty="0">
                <a:latin typeface="Times New Roman"/>
                <a:cs typeface="Times New Roman"/>
              </a:rPr>
              <a:t>-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62" name="object 56"/>
          <p:cNvGrpSpPr/>
          <p:nvPr/>
        </p:nvGrpSpPr>
        <p:grpSpPr>
          <a:xfrm>
            <a:off x="1253358" y="2266611"/>
            <a:ext cx="1383030" cy="372110"/>
            <a:chOff x="1417134" y="3426691"/>
            <a:chExt cx="1383030" cy="372110"/>
          </a:xfrm>
        </p:grpSpPr>
        <p:sp>
          <p:nvSpPr>
            <p:cNvPr id="63" name="object 57"/>
            <p:cNvSpPr/>
            <p:nvPr/>
          </p:nvSpPr>
          <p:spPr>
            <a:xfrm>
              <a:off x="2409285" y="3430184"/>
              <a:ext cx="387350" cy="365125"/>
            </a:xfrm>
            <a:custGeom>
              <a:avLst/>
              <a:gdLst/>
              <a:ahLst/>
              <a:cxnLst/>
              <a:rect l="l" t="t" r="r" b="b"/>
              <a:pathLst>
                <a:path w="387350" h="365125">
                  <a:moveTo>
                    <a:pt x="193413" y="0"/>
                  </a:moveTo>
                  <a:lnTo>
                    <a:pt x="141991" y="6512"/>
                  </a:lnTo>
                  <a:lnTo>
                    <a:pt x="95787" y="24890"/>
                  </a:lnTo>
                  <a:lnTo>
                    <a:pt x="56644" y="53398"/>
                  </a:lnTo>
                  <a:lnTo>
                    <a:pt x="26403" y="90299"/>
                  </a:lnTo>
                  <a:lnTo>
                    <a:pt x="6907" y="133856"/>
                  </a:lnTo>
                  <a:lnTo>
                    <a:pt x="0" y="182331"/>
                  </a:lnTo>
                  <a:lnTo>
                    <a:pt x="6907" y="230809"/>
                  </a:lnTo>
                  <a:lnTo>
                    <a:pt x="26403" y="274370"/>
                  </a:lnTo>
                  <a:lnTo>
                    <a:pt x="56644" y="311277"/>
                  </a:lnTo>
                  <a:lnTo>
                    <a:pt x="95787" y="339792"/>
                  </a:lnTo>
                  <a:lnTo>
                    <a:pt x="141991" y="358175"/>
                  </a:lnTo>
                  <a:lnTo>
                    <a:pt x="193413" y="364689"/>
                  </a:lnTo>
                  <a:lnTo>
                    <a:pt x="244837" y="358175"/>
                  </a:lnTo>
                  <a:lnTo>
                    <a:pt x="291046" y="339792"/>
                  </a:lnTo>
                  <a:lnTo>
                    <a:pt x="330196" y="311277"/>
                  </a:lnTo>
                  <a:lnTo>
                    <a:pt x="360443" y="274370"/>
                  </a:lnTo>
                  <a:lnTo>
                    <a:pt x="379944" y="230809"/>
                  </a:lnTo>
                  <a:lnTo>
                    <a:pt x="386854" y="182331"/>
                  </a:lnTo>
                  <a:lnTo>
                    <a:pt x="379944" y="133856"/>
                  </a:lnTo>
                  <a:lnTo>
                    <a:pt x="360443" y="90299"/>
                  </a:lnTo>
                  <a:lnTo>
                    <a:pt x="330196" y="53398"/>
                  </a:lnTo>
                  <a:lnTo>
                    <a:pt x="291046" y="24890"/>
                  </a:lnTo>
                  <a:lnTo>
                    <a:pt x="244837" y="6512"/>
                  </a:lnTo>
                  <a:lnTo>
                    <a:pt x="1934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58"/>
            <p:cNvSpPr/>
            <p:nvPr/>
          </p:nvSpPr>
          <p:spPr>
            <a:xfrm>
              <a:off x="2409285" y="3430184"/>
              <a:ext cx="387350" cy="365125"/>
            </a:xfrm>
            <a:custGeom>
              <a:avLst/>
              <a:gdLst/>
              <a:ahLst/>
              <a:cxnLst/>
              <a:rect l="l" t="t" r="r" b="b"/>
              <a:pathLst>
                <a:path w="387350" h="365125">
                  <a:moveTo>
                    <a:pt x="0" y="182331"/>
                  </a:moveTo>
                  <a:lnTo>
                    <a:pt x="6907" y="133856"/>
                  </a:lnTo>
                  <a:lnTo>
                    <a:pt x="26403" y="90299"/>
                  </a:lnTo>
                  <a:lnTo>
                    <a:pt x="56644" y="53398"/>
                  </a:lnTo>
                  <a:lnTo>
                    <a:pt x="95787" y="24890"/>
                  </a:lnTo>
                  <a:lnTo>
                    <a:pt x="141991" y="6512"/>
                  </a:lnTo>
                  <a:lnTo>
                    <a:pt x="193413" y="0"/>
                  </a:lnTo>
                  <a:lnTo>
                    <a:pt x="244837" y="6512"/>
                  </a:lnTo>
                  <a:lnTo>
                    <a:pt x="291046" y="24890"/>
                  </a:lnTo>
                  <a:lnTo>
                    <a:pt x="330196" y="53398"/>
                  </a:lnTo>
                  <a:lnTo>
                    <a:pt x="360443" y="90299"/>
                  </a:lnTo>
                  <a:lnTo>
                    <a:pt x="379944" y="133856"/>
                  </a:lnTo>
                  <a:lnTo>
                    <a:pt x="386854" y="182331"/>
                  </a:lnTo>
                  <a:lnTo>
                    <a:pt x="379944" y="230809"/>
                  </a:lnTo>
                  <a:lnTo>
                    <a:pt x="360443" y="274370"/>
                  </a:lnTo>
                  <a:lnTo>
                    <a:pt x="330196" y="311277"/>
                  </a:lnTo>
                  <a:lnTo>
                    <a:pt x="291046" y="339792"/>
                  </a:lnTo>
                  <a:lnTo>
                    <a:pt x="244837" y="358175"/>
                  </a:lnTo>
                  <a:lnTo>
                    <a:pt x="193413" y="364689"/>
                  </a:lnTo>
                  <a:lnTo>
                    <a:pt x="141991" y="358175"/>
                  </a:lnTo>
                  <a:lnTo>
                    <a:pt x="95787" y="339792"/>
                  </a:lnTo>
                  <a:lnTo>
                    <a:pt x="56644" y="311277"/>
                  </a:lnTo>
                  <a:lnTo>
                    <a:pt x="26403" y="274370"/>
                  </a:lnTo>
                  <a:lnTo>
                    <a:pt x="6907" y="230809"/>
                  </a:lnTo>
                  <a:lnTo>
                    <a:pt x="0" y="182331"/>
                  </a:lnTo>
                  <a:close/>
                </a:path>
                <a:path w="387350" h="365125">
                  <a:moveTo>
                    <a:pt x="56637" y="53392"/>
                  </a:moveTo>
                  <a:lnTo>
                    <a:pt x="330189" y="311271"/>
                  </a:lnTo>
                </a:path>
                <a:path w="387350" h="365125">
                  <a:moveTo>
                    <a:pt x="56637" y="311271"/>
                  </a:moveTo>
                  <a:lnTo>
                    <a:pt x="330189" y="53392"/>
                  </a:lnTo>
                </a:path>
              </a:pathLst>
            </a:custGeom>
            <a:ln w="63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59"/>
            <p:cNvSpPr/>
            <p:nvPr/>
          </p:nvSpPr>
          <p:spPr>
            <a:xfrm>
              <a:off x="1426659" y="3612516"/>
              <a:ext cx="828040" cy="0"/>
            </a:xfrm>
            <a:custGeom>
              <a:avLst/>
              <a:gdLst/>
              <a:ahLst/>
              <a:cxnLst/>
              <a:rect l="l" t="t" r="r" b="b"/>
              <a:pathLst>
                <a:path w="828039">
                  <a:moveTo>
                    <a:pt x="0" y="0"/>
                  </a:moveTo>
                  <a:lnTo>
                    <a:pt x="827862" y="0"/>
                  </a:lnTo>
                </a:path>
              </a:pathLst>
            </a:custGeom>
            <a:ln w="18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0"/>
            <p:cNvSpPr/>
            <p:nvPr/>
          </p:nvSpPr>
          <p:spPr>
            <a:xfrm>
              <a:off x="2232412" y="3529146"/>
              <a:ext cx="177165" cy="167005"/>
            </a:xfrm>
            <a:custGeom>
              <a:avLst/>
              <a:gdLst/>
              <a:ahLst/>
              <a:cxnLst/>
              <a:rect l="l" t="t" r="r" b="b"/>
              <a:pathLst>
                <a:path w="177164" h="167004">
                  <a:moveTo>
                    <a:pt x="0" y="0"/>
                  </a:moveTo>
                  <a:lnTo>
                    <a:pt x="0" y="166738"/>
                  </a:lnTo>
                  <a:lnTo>
                    <a:pt x="176872" y="833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1"/>
          <p:cNvSpPr txBox="1"/>
          <p:nvPr/>
        </p:nvSpPr>
        <p:spPr>
          <a:xfrm>
            <a:off x="1840550" y="2150205"/>
            <a:ext cx="17970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25" dirty="0">
                <a:latin typeface="Times New Roman"/>
                <a:cs typeface="Times New Roman"/>
              </a:rPr>
              <a:t>+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8" name="object 62"/>
          <p:cNvSpPr txBox="1"/>
          <p:nvPr/>
        </p:nvSpPr>
        <p:spPr>
          <a:xfrm>
            <a:off x="2574217" y="2697252"/>
            <a:ext cx="116839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dirty="0">
                <a:latin typeface="Times New Roman"/>
                <a:cs typeface="Times New Roman"/>
              </a:rPr>
              <a:t>-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69" name="object 63"/>
          <p:cNvGrpSpPr/>
          <p:nvPr/>
        </p:nvGrpSpPr>
        <p:grpSpPr>
          <a:xfrm>
            <a:off x="2358238" y="2087746"/>
            <a:ext cx="5036185" cy="1979295"/>
            <a:chOff x="2522014" y="3247826"/>
            <a:chExt cx="5036185" cy="1979295"/>
          </a:xfrm>
        </p:grpSpPr>
        <p:sp>
          <p:nvSpPr>
            <p:cNvPr id="70" name="object 64"/>
            <p:cNvSpPr/>
            <p:nvPr/>
          </p:nvSpPr>
          <p:spPr>
            <a:xfrm>
              <a:off x="2610450" y="3940769"/>
              <a:ext cx="4905375" cy="1276985"/>
            </a:xfrm>
            <a:custGeom>
              <a:avLst/>
              <a:gdLst/>
              <a:ahLst/>
              <a:cxnLst/>
              <a:rect l="l" t="t" r="r" b="b"/>
              <a:pathLst>
                <a:path w="4905375" h="1276985">
                  <a:moveTo>
                    <a:pt x="4905378" y="1276400"/>
                  </a:moveTo>
                  <a:lnTo>
                    <a:pt x="0" y="1276400"/>
                  </a:lnTo>
                  <a:lnTo>
                    <a:pt x="0" y="0"/>
                  </a:lnTo>
                </a:path>
              </a:pathLst>
            </a:custGeom>
            <a:ln w="185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65"/>
            <p:cNvSpPr/>
            <p:nvPr/>
          </p:nvSpPr>
          <p:spPr>
            <a:xfrm>
              <a:off x="2522014" y="3794873"/>
              <a:ext cx="177165" cy="167005"/>
            </a:xfrm>
            <a:custGeom>
              <a:avLst/>
              <a:gdLst/>
              <a:ahLst/>
              <a:cxnLst/>
              <a:rect l="l" t="t" r="r" b="b"/>
              <a:pathLst>
                <a:path w="177164" h="167004">
                  <a:moveTo>
                    <a:pt x="88436" y="0"/>
                  </a:moveTo>
                  <a:lnTo>
                    <a:pt x="0" y="166738"/>
                  </a:lnTo>
                  <a:lnTo>
                    <a:pt x="176872" y="166738"/>
                  </a:lnTo>
                  <a:lnTo>
                    <a:pt x="884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66"/>
            <p:cNvSpPr/>
            <p:nvPr/>
          </p:nvSpPr>
          <p:spPr>
            <a:xfrm>
              <a:off x="7515829" y="4706610"/>
              <a:ext cx="0" cy="511175"/>
            </a:xfrm>
            <a:custGeom>
              <a:avLst/>
              <a:gdLst/>
              <a:ahLst/>
              <a:cxnLst/>
              <a:rect l="l" t="t" r="r" b="b"/>
              <a:pathLst>
                <a:path h="511175">
                  <a:moveTo>
                    <a:pt x="0" y="510560"/>
                  </a:moveTo>
                  <a:lnTo>
                    <a:pt x="0" y="0"/>
                  </a:lnTo>
                </a:path>
              </a:pathLst>
            </a:custGeom>
            <a:ln w="1965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6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73888" y="4666967"/>
              <a:ext cx="83881" cy="79285"/>
            </a:xfrm>
            <a:prstGeom prst="rect">
              <a:avLst/>
            </a:prstGeom>
          </p:spPr>
        </p:pic>
        <p:sp>
          <p:nvSpPr>
            <p:cNvPr id="74" name="object 68"/>
            <p:cNvSpPr/>
            <p:nvPr/>
          </p:nvSpPr>
          <p:spPr>
            <a:xfrm>
              <a:off x="5697697" y="3247826"/>
              <a:ext cx="1509395" cy="729615"/>
            </a:xfrm>
            <a:custGeom>
              <a:avLst/>
              <a:gdLst/>
              <a:ahLst/>
              <a:cxnLst/>
              <a:rect l="l" t="t" r="r" b="b"/>
              <a:pathLst>
                <a:path w="1509395" h="729614">
                  <a:moveTo>
                    <a:pt x="1508767" y="0"/>
                  </a:moveTo>
                  <a:lnTo>
                    <a:pt x="0" y="0"/>
                  </a:lnTo>
                  <a:lnTo>
                    <a:pt x="0" y="729379"/>
                  </a:lnTo>
                  <a:lnTo>
                    <a:pt x="1508767" y="729379"/>
                  </a:lnTo>
                  <a:lnTo>
                    <a:pt x="15087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69"/>
          <p:cNvSpPr txBox="1"/>
          <p:nvPr/>
        </p:nvSpPr>
        <p:spPr>
          <a:xfrm>
            <a:off x="5533921" y="2087746"/>
            <a:ext cx="1509395" cy="729615"/>
          </a:xfrm>
          <a:prstGeom prst="rect">
            <a:avLst/>
          </a:prstGeom>
          <a:ln w="6253">
            <a:solidFill>
              <a:srgbClr val="000000"/>
            </a:solidFill>
          </a:ln>
        </p:spPr>
        <p:txBody>
          <a:bodyPr vert="horz" wrap="square" lIns="0" tIns="174625" rIns="0" bIns="0" rtlCol="0">
            <a:spAutoFit/>
          </a:bodyPr>
          <a:lstStyle/>
          <a:p>
            <a:pPr marL="45085">
              <a:lnSpc>
                <a:spcPct val="100000"/>
              </a:lnSpc>
              <a:spcBef>
                <a:spcPts val="1375"/>
              </a:spcBef>
            </a:pPr>
            <a:r>
              <a:rPr sz="2000" spc="60" dirty="0">
                <a:latin typeface="Times New Roman"/>
                <a:cs typeface="Times New Roman"/>
              </a:rPr>
              <a:t>Original</a:t>
            </a:r>
            <a:r>
              <a:rPr sz="2000" spc="40" dirty="0">
                <a:latin typeface="Times New Roman"/>
                <a:cs typeface="Times New Roman"/>
              </a:rPr>
              <a:t> </a:t>
            </a:r>
            <a:r>
              <a:rPr sz="2000" spc="35" dirty="0">
                <a:latin typeface="Times New Roman"/>
                <a:cs typeface="Times New Roman"/>
              </a:rPr>
              <a:t>Part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76" name="object 70"/>
          <p:cNvGrpSpPr/>
          <p:nvPr/>
        </p:nvGrpSpPr>
        <p:grpSpPr>
          <a:xfrm>
            <a:off x="2941836" y="2087746"/>
            <a:ext cx="4082101" cy="1714371"/>
            <a:chOff x="3105612" y="3247826"/>
            <a:chExt cx="4082101" cy="1714371"/>
          </a:xfrm>
        </p:grpSpPr>
        <p:sp>
          <p:nvSpPr>
            <p:cNvPr id="77" name="object 71"/>
            <p:cNvSpPr/>
            <p:nvPr/>
          </p:nvSpPr>
          <p:spPr>
            <a:xfrm>
              <a:off x="5678318" y="4341920"/>
              <a:ext cx="1509395" cy="620277"/>
            </a:xfrm>
            <a:custGeom>
              <a:avLst/>
              <a:gdLst/>
              <a:ahLst/>
              <a:cxnLst/>
              <a:rect l="l" t="t" r="r" b="b"/>
              <a:pathLst>
                <a:path w="1509395" h="729614">
                  <a:moveTo>
                    <a:pt x="1508767" y="0"/>
                  </a:moveTo>
                  <a:lnTo>
                    <a:pt x="0" y="0"/>
                  </a:lnTo>
                  <a:lnTo>
                    <a:pt x="0" y="729379"/>
                  </a:lnTo>
                  <a:lnTo>
                    <a:pt x="1508767" y="729379"/>
                  </a:lnTo>
                  <a:lnTo>
                    <a:pt x="15087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algn="ctr"/>
              <a:r>
                <a:rPr lang="en-US" dirty="0" smtClean="0"/>
                <a:t>Compensator</a:t>
              </a:r>
            </a:p>
            <a:p>
              <a:pPr algn="ctr"/>
              <a:r>
                <a:rPr lang="en-US" dirty="0" smtClean="0"/>
                <a:t> 2</a:t>
              </a:r>
              <a:endParaRPr dirty="0"/>
            </a:p>
          </p:txBody>
        </p:sp>
        <p:sp>
          <p:nvSpPr>
            <p:cNvPr id="78" name="object 72"/>
            <p:cNvSpPr/>
            <p:nvPr/>
          </p:nvSpPr>
          <p:spPr>
            <a:xfrm>
              <a:off x="5678318" y="4341920"/>
              <a:ext cx="1509395" cy="620277"/>
            </a:xfrm>
            <a:custGeom>
              <a:avLst/>
              <a:gdLst/>
              <a:ahLst/>
              <a:cxnLst/>
              <a:rect l="l" t="t" r="r" b="b"/>
              <a:pathLst>
                <a:path w="1509395" h="729614">
                  <a:moveTo>
                    <a:pt x="0" y="729379"/>
                  </a:moveTo>
                  <a:lnTo>
                    <a:pt x="1508767" y="729379"/>
                  </a:lnTo>
                  <a:lnTo>
                    <a:pt x="1508767" y="0"/>
                  </a:lnTo>
                  <a:lnTo>
                    <a:pt x="0" y="0"/>
                  </a:lnTo>
                  <a:lnTo>
                    <a:pt x="0" y="729379"/>
                  </a:lnTo>
                  <a:close/>
                </a:path>
              </a:pathLst>
            </a:custGeom>
            <a:ln w="62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3"/>
            <p:cNvSpPr/>
            <p:nvPr/>
          </p:nvSpPr>
          <p:spPr>
            <a:xfrm>
              <a:off x="3105612" y="3247826"/>
              <a:ext cx="1509395" cy="729615"/>
            </a:xfrm>
            <a:custGeom>
              <a:avLst/>
              <a:gdLst/>
              <a:ahLst/>
              <a:cxnLst/>
              <a:rect l="l" t="t" r="r" b="b"/>
              <a:pathLst>
                <a:path w="1509395" h="729614">
                  <a:moveTo>
                    <a:pt x="1508767" y="0"/>
                  </a:moveTo>
                  <a:lnTo>
                    <a:pt x="0" y="0"/>
                  </a:lnTo>
                  <a:lnTo>
                    <a:pt x="0" y="729379"/>
                  </a:lnTo>
                  <a:lnTo>
                    <a:pt x="1508767" y="729379"/>
                  </a:lnTo>
                  <a:lnTo>
                    <a:pt x="15087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74"/>
          <p:cNvSpPr txBox="1"/>
          <p:nvPr/>
        </p:nvSpPr>
        <p:spPr>
          <a:xfrm>
            <a:off x="2941836" y="2087746"/>
            <a:ext cx="1509395" cy="697627"/>
          </a:xfrm>
          <a:prstGeom prst="rect">
            <a:avLst/>
          </a:prstGeom>
          <a:ln w="6253">
            <a:solidFill>
              <a:srgbClr val="000000"/>
            </a:solidFill>
          </a:ln>
        </p:spPr>
        <p:txBody>
          <a:bodyPr vert="horz" wrap="square" lIns="0" tIns="93980" rIns="0" bIns="0" rtlCol="0">
            <a:spAutoFit/>
          </a:bodyPr>
          <a:lstStyle/>
          <a:p>
            <a:pPr marL="685800" marR="18415" indent="-659765" algn="ctr">
              <a:lnSpc>
                <a:spcPts val="2030"/>
              </a:lnSpc>
              <a:spcBef>
                <a:spcPts val="740"/>
              </a:spcBef>
            </a:pPr>
            <a:r>
              <a:rPr dirty="0"/>
              <a:t>Compensator</a:t>
            </a:r>
            <a:r>
              <a:rPr spc="55" dirty="0">
                <a:latin typeface="Times New Roman"/>
                <a:cs typeface="Times New Roman"/>
              </a:rPr>
              <a:t> </a:t>
            </a:r>
            <a:endParaRPr lang="en-US" spc="55" dirty="0"/>
          </a:p>
          <a:p>
            <a:pPr marL="685800" marR="18415" indent="-659765" algn="ctr">
              <a:lnSpc>
                <a:spcPts val="2030"/>
              </a:lnSpc>
              <a:spcBef>
                <a:spcPts val="740"/>
              </a:spcBef>
            </a:pPr>
            <a:r>
              <a:rPr sz="2000" spc="20" dirty="0" smtClean="0">
                <a:latin typeface="Times New Roman"/>
                <a:cs typeface="Times New Roman"/>
              </a:rPr>
              <a:t>1</a:t>
            </a:r>
            <a:endParaRPr sz="2000" dirty="0">
              <a:latin typeface="Times New Roman"/>
              <a:cs typeface="Times New Roman"/>
            </a:endParaRPr>
          </a:p>
        </p:txBody>
      </p:sp>
      <p:grpSp>
        <p:nvGrpSpPr>
          <p:cNvPr id="81" name="object 75"/>
          <p:cNvGrpSpPr/>
          <p:nvPr/>
        </p:nvGrpSpPr>
        <p:grpSpPr>
          <a:xfrm>
            <a:off x="4450576" y="2369066"/>
            <a:ext cx="290195" cy="167005"/>
            <a:chOff x="4614352" y="3529146"/>
            <a:chExt cx="290195" cy="167005"/>
          </a:xfrm>
        </p:grpSpPr>
        <p:sp>
          <p:nvSpPr>
            <p:cNvPr id="82" name="object 76"/>
            <p:cNvSpPr/>
            <p:nvPr/>
          </p:nvSpPr>
          <p:spPr>
            <a:xfrm>
              <a:off x="4614352" y="3612515"/>
              <a:ext cx="135890" cy="0"/>
            </a:xfrm>
            <a:custGeom>
              <a:avLst/>
              <a:gdLst/>
              <a:ahLst/>
              <a:cxnLst/>
              <a:rect l="l" t="t" r="r" b="b"/>
              <a:pathLst>
                <a:path w="135889">
                  <a:moveTo>
                    <a:pt x="0" y="0"/>
                  </a:moveTo>
                  <a:lnTo>
                    <a:pt x="135384" y="0"/>
                  </a:lnTo>
                </a:path>
              </a:pathLst>
            </a:custGeom>
            <a:ln w="18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77"/>
            <p:cNvSpPr/>
            <p:nvPr/>
          </p:nvSpPr>
          <p:spPr>
            <a:xfrm>
              <a:off x="4727627" y="3529146"/>
              <a:ext cx="177165" cy="167005"/>
            </a:xfrm>
            <a:custGeom>
              <a:avLst/>
              <a:gdLst/>
              <a:ahLst/>
              <a:cxnLst/>
              <a:rect l="l" t="t" r="r" b="b"/>
              <a:pathLst>
                <a:path w="177164" h="167004">
                  <a:moveTo>
                    <a:pt x="0" y="0"/>
                  </a:moveTo>
                  <a:lnTo>
                    <a:pt x="0" y="166738"/>
                  </a:lnTo>
                  <a:lnTo>
                    <a:pt x="176872" y="833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4" name="object 78"/>
          <p:cNvSpPr txBox="1"/>
          <p:nvPr/>
        </p:nvSpPr>
        <p:spPr>
          <a:xfrm>
            <a:off x="2141355" y="3991354"/>
            <a:ext cx="4639945" cy="1603003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endParaRPr lang="en-US" sz="2000" spc="6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endParaRPr lang="en-US" sz="2000" spc="60" dirty="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endParaRPr lang="en-US" sz="2000" spc="6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endParaRPr lang="en-US" sz="2000" spc="60" dirty="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60" dirty="0" smtClean="0">
                <a:latin typeface="Times New Roman"/>
                <a:cs typeface="Times New Roman"/>
              </a:rPr>
              <a:t>(</a:t>
            </a:r>
            <a:r>
              <a:rPr sz="2000" spc="60" dirty="0">
                <a:latin typeface="Times New Roman"/>
                <a:cs typeface="Times New Roman"/>
              </a:rPr>
              <a:t>c)Cascade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spc="65" dirty="0">
                <a:latin typeface="Times New Roman"/>
                <a:cs typeface="Times New Roman"/>
              </a:rPr>
              <a:t>and</a:t>
            </a:r>
            <a:r>
              <a:rPr sz="2000" spc="60" dirty="0">
                <a:latin typeface="Times New Roman"/>
                <a:cs typeface="Times New Roman"/>
              </a:rPr>
              <a:t> feedback</a:t>
            </a:r>
            <a:r>
              <a:rPr sz="2000" spc="55" dirty="0">
                <a:latin typeface="Times New Roman"/>
                <a:cs typeface="Times New Roman"/>
              </a:rPr>
              <a:t> compensation</a:t>
            </a:r>
            <a:endParaRPr sz="2000" dirty="0">
              <a:latin typeface="Times New Roman"/>
              <a:cs typeface="Times New Roman"/>
            </a:endParaRPr>
          </a:p>
        </p:txBody>
      </p:sp>
      <p:pic>
        <p:nvPicPr>
          <p:cNvPr id="85" name="Picture 2">
            <a:extLst>
              <a:ext uri="{FF2B5EF4-FFF2-40B4-BE49-F238E27FC236}">
                <a16:creationId xmlns:a16="http://schemas.microsoft.com/office/drawing/2014/main" xmlns="" id="{63E53EAB-3F53-E9F9-E915-AE1DE97326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176" y="21183"/>
            <a:ext cx="1188823" cy="1524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86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14350" indent="-514350" algn="l" rtl="0">
              <a:buFont typeface="+mj-lt"/>
              <a:buAutoNum type="arabicParenR" startAt="4"/>
            </a:pPr>
            <a:r>
              <a:rPr lang="en-US" sz="3200" dirty="0">
                <a:latin typeface="Berlin Sans FB Demi" pitchFamily="34" charset="0"/>
                <a:ea typeface="+mn-ea"/>
                <a:cs typeface="+mn-cs"/>
              </a:rPr>
              <a:t>Disturbance compensation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B722-80A8-4680-834A-12F2F45A84B3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sp>
        <p:nvSpPr>
          <p:cNvPr id="45" name="object 40"/>
          <p:cNvSpPr/>
          <p:nvPr/>
        </p:nvSpPr>
        <p:spPr>
          <a:xfrm>
            <a:off x="5141577" y="1254652"/>
            <a:ext cx="0" cy="110489"/>
          </a:xfrm>
          <a:custGeom>
            <a:avLst/>
            <a:gdLst/>
            <a:ahLst/>
            <a:cxnLst/>
            <a:rect l="l" t="t" r="r" b="b"/>
            <a:pathLst>
              <a:path h="110489">
                <a:moveTo>
                  <a:pt x="0" y="0"/>
                </a:moveTo>
                <a:lnTo>
                  <a:pt x="0" y="110167"/>
                </a:lnTo>
              </a:path>
            </a:pathLst>
          </a:custGeom>
          <a:ln w="64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6" name="object 41"/>
          <p:cNvGrpSpPr/>
          <p:nvPr/>
        </p:nvGrpSpPr>
        <p:grpSpPr>
          <a:xfrm>
            <a:off x="1032672" y="2083536"/>
            <a:ext cx="7315200" cy="2667000"/>
            <a:chOff x="1524000" y="3352800"/>
            <a:chExt cx="7315200" cy="2667000"/>
          </a:xfrm>
        </p:grpSpPr>
        <p:pic>
          <p:nvPicPr>
            <p:cNvPr id="47" name="object 4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000" y="3352800"/>
              <a:ext cx="7315200" cy="2667000"/>
            </a:xfrm>
            <a:prstGeom prst="rect">
              <a:avLst/>
            </a:prstGeom>
          </p:spPr>
        </p:pic>
        <p:sp>
          <p:nvSpPr>
            <p:cNvPr id="48" name="object 43"/>
            <p:cNvSpPr/>
            <p:nvPr/>
          </p:nvSpPr>
          <p:spPr>
            <a:xfrm>
              <a:off x="5659700" y="4569979"/>
              <a:ext cx="391160" cy="338455"/>
            </a:xfrm>
            <a:custGeom>
              <a:avLst/>
              <a:gdLst/>
              <a:ahLst/>
              <a:cxnLst/>
              <a:rect l="l" t="t" r="r" b="b"/>
              <a:pathLst>
                <a:path w="391160" h="338454">
                  <a:moveTo>
                    <a:pt x="195558" y="0"/>
                  </a:moveTo>
                  <a:lnTo>
                    <a:pt x="143626" y="6045"/>
                  </a:lnTo>
                  <a:lnTo>
                    <a:pt x="96926" y="23106"/>
                  </a:lnTo>
                  <a:lnTo>
                    <a:pt x="57336" y="49569"/>
                  </a:lnTo>
                  <a:lnTo>
                    <a:pt x="26734" y="83821"/>
                  </a:lnTo>
                  <a:lnTo>
                    <a:pt x="6996" y="124249"/>
                  </a:lnTo>
                  <a:lnTo>
                    <a:pt x="0" y="169239"/>
                  </a:lnTo>
                  <a:lnTo>
                    <a:pt x="6996" y="214219"/>
                  </a:lnTo>
                  <a:lnTo>
                    <a:pt x="26734" y="254640"/>
                  </a:lnTo>
                  <a:lnTo>
                    <a:pt x="57336" y="288888"/>
                  </a:lnTo>
                  <a:lnTo>
                    <a:pt x="96926" y="315349"/>
                  </a:lnTo>
                  <a:lnTo>
                    <a:pt x="143626" y="332410"/>
                  </a:lnTo>
                  <a:lnTo>
                    <a:pt x="195558" y="338455"/>
                  </a:lnTo>
                  <a:lnTo>
                    <a:pt x="247491" y="332410"/>
                  </a:lnTo>
                  <a:lnTo>
                    <a:pt x="294191" y="315349"/>
                  </a:lnTo>
                  <a:lnTo>
                    <a:pt x="333781" y="288888"/>
                  </a:lnTo>
                  <a:lnTo>
                    <a:pt x="364383" y="254640"/>
                  </a:lnTo>
                  <a:lnTo>
                    <a:pt x="384121" y="214219"/>
                  </a:lnTo>
                  <a:lnTo>
                    <a:pt x="391117" y="169239"/>
                  </a:lnTo>
                  <a:lnTo>
                    <a:pt x="384121" y="124249"/>
                  </a:lnTo>
                  <a:lnTo>
                    <a:pt x="364383" y="83821"/>
                  </a:lnTo>
                  <a:lnTo>
                    <a:pt x="333781" y="49569"/>
                  </a:lnTo>
                  <a:lnTo>
                    <a:pt x="294191" y="23106"/>
                  </a:lnTo>
                  <a:lnTo>
                    <a:pt x="247491" y="6045"/>
                  </a:lnTo>
                  <a:lnTo>
                    <a:pt x="1955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4"/>
            <p:cNvSpPr/>
            <p:nvPr/>
          </p:nvSpPr>
          <p:spPr>
            <a:xfrm>
              <a:off x="5659700" y="4569979"/>
              <a:ext cx="391160" cy="338455"/>
            </a:xfrm>
            <a:custGeom>
              <a:avLst/>
              <a:gdLst/>
              <a:ahLst/>
              <a:cxnLst/>
              <a:rect l="l" t="t" r="r" b="b"/>
              <a:pathLst>
                <a:path w="391160" h="338454">
                  <a:moveTo>
                    <a:pt x="0" y="169239"/>
                  </a:moveTo>
                  <a:lnTo>
                    <a:pt x="6996" y="124249"/>
                  </a:lnTo>
                  <a:lnTo>
                    <a:pt x="26734" y="83821"/>
                  </a:lnTo>
                  <a:lnTo>
                    <a:pt x="57336" y="49569"/>
                  </a:lnTo>
                  <a:lnTo>
                    <a:pt x="96926" y="23106"/>
                  </a:lnTo>
                  <a:lnTo>
                    <a:pt x="143626" y="6045"/>
                  </a:lnTo>
                  <a:lnTo>
                    <a:pt x="195558" y="0"/>
                  </a:lnTo>
                  <a:lnTo>
                    <a:pt x="247491" y="6045"/>
                  </a:lnTo>
                  <a:lnTo>
                    <a:pt x="294191" y="23106"/>
                  </a:lnTo>
                  <a:lnTo>
                    <a:pt x="333781" y="49569"/>
                  </a:lnTo>
                  <a:lnTo>
                    <a:pt x="364383" y="83821"/>
                  </a:lnTo>
                  <a:lnTo>
                    <a:pt x="384121" y="124249"/>
                  </a:lnTo>
                  <a:lnTo>
                    <a:pt x="391117" y="169239"/>
                  </a:lnTo>
                  <a:lnTo>
                    <a:pt x="384121" y="214219"/>
                  </a:lnTo>
                  <a:lnTo>
                    <a:pt x="364383" y="254640"/>
                  </a:lnTo>
                  <a:lnTo>
                    <a:pt x="333781" y="288888"/>
                  </a:lnTo>
                  <a:lnTo>
                    <a:pt x="294191" y="315349"/>
                  </a:lnTo>
                  <a:lnTo>
                    <a:pt x="247491" y="332410"/>
                  </a:lnTo>
                  <a:lnTo>
                    <a:pt x="195558" y="338455"/>
                  </a:lnTo>
                  <a:lnTo>
                    <a:pt x="143626" y="332410"/>
                  </a:lnTo>
                  <a:lnTo>
                    <a:pt x="96926" y="315349"/>
                  </a:lnTo>
                  <a:lnTo>
                    <a:pt x="57336" y="288888"/>
                  </a:lnTo>
                  <a:lnTo>
                    <a:pt x="26734" y="254640"/>
                  </a:lnTo>
                  <a:lnTo>
                    <a:pt x="6996" y="214219"/>
                  </a:lnTo>
                  <a:lnTo>
                    <a:pt x="0" y="169239"/>
                  </a:lnTo>
                  <a:close/>
                </a:path>
                <a:path w="391160" h="338454">
                  <a:moveTo>
                    <a:pt x="57371" y="49575"/>
                  </a:moveTo>
                  <a:lnTo>
                    <a:pt x="333746" y="288903"/>
                  </a:lnTo>
                </a:path>
                <a:path w="391160" h="338454">
                  <a:moveTo>
                    <a:pt x="57371" y="288903"/>
                  </a:moveTo>
                  <a:lnTo>
                    <a:pt x="333746" y="49575"/>
                  </a:lnTo>
                </a:path>
              </a:pathLst>
            </a:custGeom>
            <a:ln w="6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45"/>
            <p:cNvSpPr/>
            <p:nvPr/>
          </p:nvSpPr>
          <p:spPr>
            <a:xfrm>
              <a:off x="6050817" y="4739219"/>
              <a:ext cx="334645" cy="0"/>
            </a:xfrm>
            <a:custGeom>
              <a:avLst/>
              <a:gdLst/>
              <a:ahLst/>
              <a:cxnLst/>
              <a:rect l="l" t="t" r="r" b="b"/>
              <a:pathLst>
                <a:path w="334645">
                  <a:moveTo>
                    <a:pt x="0" y="0"/>
                  </a:moveTo>
                  <a:lnTo>
                    <a:pt x="334022" y="0"/>
                  </a:lnTo>
                </a:path>
              </a:pathLst>
            </a:custGeom>
            <a:ln w="17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46"/>
            <p:cNvSpPr/>
            <p:nvPr/>
          </p:nvSpPr>
          <p:spPr>
            <a:xfrm>
              <a:off x="6362498" y="4661847"/>
              <a:ext cx="179070" cy="154940"/>
            </a:xfrm>
            <a:custGeom>
              <a:avLst/>
              <a:gdLst/>
              <a:ahLst/>
              <a:cxnLst/>
              <a:rect l="l" t="t" r="r" b="b"/>
              <a:pathLst>
                <a:path w="179070" h="154939">
                  <a:moveTo>
                    <a:pt x="0" y="0"/>
                  </a:moveTo>
                  <a:lnTo>
                    <a:pt x="0" y="154744"/>
                  </a:lnTo>
                  <a:lnTo>
                    <a:pt x="178733" y="773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47"/>
            <p:cNvSpPr/>
            <p:nvPr/>
          </p:nvSpPr>
          <p:spPr>
            <a:xfrm>
              <a:off x="7827701" y="4739219"/>
              <a:ext cx="842644" cy="0"/>
            </a:xfrm>
            <a:custGeom>
              <a:avLst/>
              <a:gdLst/>
              <a:ahLst/>
              <a:cxnLst/>
              <a:rect l="l" t="t" r="r" b="b"/>
              <a:pathLst>
                <a:path w="842645">
                  <a:moveTo>
                    <a:pt x="0" y="0"/>
                  </a:moveTo>
                  <a:lnTo>
                    <a:pt x="842337" y="0"/>
                  </a:lnTo>
                </a:path>
              </a:pathLst>
            </a:custGeom>
            <a:ln w="17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48"/>
            <p:cNvSpPr/>
            <p:nvPr/>
          </p:nvSpPr>
          <p:spPr>
            <a:xfrm>
              <a:off x="8647697" y="4661847"/>
              <a:ext cx="179070" cy="154940"/>
            </a:xfrm>
            <a:custGeom>
              <a:avLst/>
              <a:gdLst/>
              <a:ahLst/>
              <a:cxnLst/>
              <a:rect l="l" t="t" r="r" b="b"/>
              <a:pathLst>
                <a:path w="179070" h="154939">
                  <a:moveTo>
                    <a:pt x="0" y="0"/>
                  </a:moveTo>
                  <a:lnTo>
                    <a:pt x="0" y="154744"/>
                  </a:lnTo>
                  <a:lnTo>
                    <a:pt x="178733" y="773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4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98631" y="4702269"/>
              <a:ext cx="84508" cy="73875"/>
            </a:xfrm>
            <a:prstGeom prst="rect">
              <a:avLst/>
            </a:prstGeom>
          </p:spPr>
        </p:pic>
      </p:grpSp>
      <p:sp>
        <p:nvSpPr>
          <p:cNvPr id="55" name="object 50"/>
          <p:cNvSpPr txBox="1"/>
          <p:nvPr/>
        </p:nvSpPr>
        <p:spPr>
          <a:xfrm>
            <a:off x="7553407" y="3070368"/>
            <a:ext cx="500380" cy="312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850" i="1" spc="114" dirty="0">
                <a:latin typeface="Times New Roman"/>
                <a:cs typeface="Times New Roman"/>
              </a:rPr>
              <a:t>C</a:t>
            </a:r>
            <a:r>
              <a:rPr sz="1850" spc="114" dirty="0">
                <a:latin typeface="Times New Roman"/>
                <a:cs typeface="Times New Roman"/>
              </a:rPr>
              <a:t>(</a:t>
            </a:r>
            <a:r>
              <a:rPr sz="1850" i="1" spc="114" dirty="0">
                <a:latin typeface="Times New Roman"/>
                <a:cs typeface="Times New Roman"/>
              </a:rPr>
              <a:t>s</a:t>
            </a:r>
            <a:r>
              <a:rPr sz="1850" spc="114" dirty="0">
                <a:latin typeface="Times New Roman"/>
                <a:cs typeface="Times New Roman"/>
              </a:rPr>
              <a:t>)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56" name="object 51"/>
          <p:cNvSpPr txBox="1"/>
          <p:nvPr/>
        </p:nvSpPr>
        <p:spPr>
          <a:xfrm>
            <a:off x="4722628" y="3120851"/>
            <a:ext cx="180975" cy="312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850" spc="135" dirty="0">
                <a:latin typeface="Times New Roman"/>
                <a:cs typeface="Times New Roman"/>
              </a:rPr>
              <a:t>+</a:t>
            </a:r>
            <a:endParaRPr sz="1850">
              <a:latin typeface="Times New Roman"/>
              <a:cs typeface="Times New Roman"/>
            </a:endParaRPr>
          </a:p>
        </p:txBody>
      </p:sp>
      <p:grpSp>
        <p:nvGrpSpPr>
          <p:cNvPr id="57" name="object 52"/>
          <p:cNvGrpSpPr/>
          <p:nvPr/>
        </p:nvGrpSpPr>
        <p:grpSpPr>
          <a:xfrm>
            <a:off x="1074671" y="3314734"/>
            <a:ext cx="1165225" cy="344805"/>
            <a:chOff x="1565999" y="4583998"/>
            <a:chExt cx="1165225" cy="344805"/>
          </a:xfrm>
        </p:grpSpPr>
        <p:sp>
          <p:nvSpPr>
            <p:cNvPr id="58" name="object 53"/>
            <p:cNvSpPr/>
            <p:nvPr/>
          </p:nvSpPr>
          <p:spPr>
            <a:xfrm>
              <a:off x="2336879" y="4587173"/>
              <a:ext cx="391160" cy="338455"/>
            </a:xfrm>
            <a:custGeom>
              <a:avLst/>
              <a:gdLst/>
              <a:ahLst/>
              <a:cxnLst/>
              <a:rect l="l" t="t" r="r" b="b"/>
              <a:pathLst>
                <a:path w="391160" h="338454">
                  <a:moveTo>
                    <a:pt x="195476" y="0"/>
                  </a:moveTo>
                  <a:lnTo>
                    <a:pt x="143511" y="6045"/>
                  </a:lnTo>
                  <a:lnTo>
                    <a:pt x="96816" y="23106"/>
                  </a:lnTo>
                  <a:lnTo>
                    <a:pt x="57254" y="49569"/>
                  </a:lnTo>
                  <a:lnTo>
                    <a:pt x="26688" y="83821"/>
                  </a:lnTo>
                  <a:lnTo>
                    <a:pt x="6982" y="124249"/>
                  </a:lnTo>
                  <a:lnTo>
                    <a:pt x="0" y="169239"/>
                  </a:lnTo>
                  <a:lnTo>
                    <a:pt x="6982" y="214219"/>
                  </a:lnTo>
                  <a:lnTo>
                    <a:pt x="26688" y="254640"/>
                  </a:lnTo>
                  <a:lnTo>
                    <a:pt x="57254" y="288888"/>
                  </a:lnTo>
                  <a:lnTo>
                    <a:pt x="96816" y="315349"/>
                  </a:lnTo>
                  <a:lnTo>
                    <a:pt x="143511" y="332410"/>
                  </a:lnTo>
                  <a:lnTo>
                    <a:pt x="195476" y="338455"/>
                  </a:lnTo>
                  <a:lnTo>
                    <a:pt x="247441" y="332410"/>
                  </a:lnTo>
                  <a:lnTo>
                    <a:pt x="294136" y="315349"/>
                  </a:lnTo>
                  <a:lnTo>
                    <a:pt x="333698" y="288888"/>
                  </a:lnTo>
                  <a:lnTo>
                    <a:pt x="364263" y="254640"/>
                  </a:lnTo>
                  <a:lnTo>
                    <a:pt x="383969" y="214219"/>
                  </a:lnTo>
                  <a:lnTo>
                    <a:pt x="390952" y="169239"/>
                  </a:lnTo>
                  <a:lnTo>
                    <a:pt x="383969" y="124249"/>
                  </a:lnTo>
                  <a:lnTo>
                    <a:pt x="364263" y="83821"/>
                  </a:lnTo>
                  <a:lnTo>
                    <a:pt x="333698" y="49569"/>
                  </a:lnTo>
                  <a:lnTo>
                    <a:pt x="294136" y="23106"/>
                  </a:lnTo>
                  <a:lnTo>
                    <a:pt x="247441" y="6045"/>
                  </a:lnTo>
                  <a:lnTo>
                    <a:pt x="1954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4"/>
            <p:cNvSpPr/>
            <p:nvPr/>
          </p:nvSpPr>
          <p:spPr>
            <a:xfrm>
              <a:off x="2336879" y="4587173"/>
              <a:ext cx="391160" cy="338455"/>
            </a:xfrm>
            <a:custGeom>
              <a:avLst/>
              <a:gdLst/>
              <a:ahLst/>
              <a:cxnLst/>
              <a:rect l="l" t="t" r="r" b="b"/>
              <a:pathLst>
                <a:path w="391160" h="338454">
                  <a:moveTo>
                    <a:pt x="0" y="169239"/>
                  </a:moveTo>
                  <a:lnTo>
                    <a:pt x="6982" y="124249"/>
                  </a:lnTo>
                  <a:lnTo>
                    <a:pt x="26688" y="83821"/>
                  </a:lnTo>
                  <a:lnTo>
                    <a:pt x="57254" y="49569"/>
                  </a:lnTo>
                  <a:lnTo>
                    <a:pt x="96816" y="23106"/>
                  </a:lnTo>
                  <a:lnTo>
                    <a:pt x="143511" y="6045"/>
                  </a:lnTo>
                  <a:lnTo>
                    <a:pt x="195476" y="0"/>
                  </a:lnTo>
                  <a:lnTo>
                    <a:pt x="247441" y="6045"/>
                  </a:lnTo>
                  <a:lnTo>
                    <a:pt x="294136" y="23106"/>
                  </a:lnTo>
                  <a:lnTo>
                    <a:pt x="333698" y="49569"/>
                  </a:lnTo>
                  <a:lnTo>
                    <a:pt x="364263" y="83821"/>
                  </a:lnTo>
                  <a:lnTo>
                    <a:pt x="383969" y="124249"/>
                  </a:lnTo>
                  <a:lnTo>
                    <a:pt x="390952" y="169239"/>
                  </a:lnTo>
                  <a:lnTo>
                    <a:pt x="383969" y="214219"/>
                  </a:lnTo>
                  <a:lnTo>
                    <a:pt x="364263" y="254640"/>
                  </a:lnTo>
                  <a:lnTo>
                    <a:pt x="333698" y="288888"/>
                  </a:lnTo>
                  <a:lnTo>
                    <a:pt x="294136" y="315349"/>
                  </a:lnTo>
                  <a:lnTo>
                    <a:pt x="247441" y="332410"/>
                  </a:lnTo>
                  <a:lnTo>
                    <a:pt x="195476" y="338455"/>
                  </a:lnTo>
                  <a:lnTo>
                    <a:pt x="143511" y="332410"/>
                  </a:lnTo>
                  <a:lnTo>
                    <a:pt x="96816" y="315349"/>
                  </a:lnTo>
                  <a:lnTo>
                    <a:pt x="57254" y="288888"/>
                  </a:lnTo>
                  <a:lnTo>
                    <a:pt x="26688" y="254640"/>
                  </a:lnTo>
                  <a:lnTo>
                    <a:pt x="6982" y="214219"/>
                  </a:lnTo>
                  <a:lnTo>
                    <a:pt x="0" y="169239"/>
                  </a:lnTo>
                  <a:close/>
                </a:path>
                <a:path w="391160" h="338454">
                  <a:moveTo>
                    <a:pt x="57260" y="49575"/>
                  </a:moveTo>
                  <a:lnTo>
                    <a:pt x="333691" y="288903"/>
                  </a:lnTo>
                </a:path>
                <a:path w="391160" h="338454">
                  <a:moveTo>
                    <a:pt x="57261" y="288903"/>
                  </a:moveTo>
                  <a:lnTo>
                    <a:pt x="333691" y="49575"/>
                  </a:lnTo>
                </a:path>
              </a:pathLst>
            </a:custGeom>
            <a:ln w="6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55"/>
            <p:cNvSpPr/>
            <p:nvPr/>
          </p:nvSpPr>
          <p:spPr>
            <a:xfrm>
              <a:off x="1574889" y="4739219"/>
              <a:ext cx="605790" cy="13970"/>
            </a:xfrm>
            <a:custGeom>
              <a:avLst/>
              <a:gdLst/>
              <a:ahLst/>
              <a:cxnLst/>
              <a:rect l="l" t="t" r="r" b="b"/>
              <a:pathLst>
                <a:path w="605789" h="13970">
                  <a:moveTo>
                    <a:pt x="0" y="0"/>
                  </a:moveTo>
                  <a:lnTo>
                    <a:pt x="605653" y="13659"/>
                  </a:lnTo>
                </a:path>
              </a:pathLst>
            </a:custGeom>
            <a:ln w="171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56"/>
            <p:cNvSpPr/>
            <p:nvPr/>
          </p:nvSpPr>
          <p:spPr>
            <a:xfrm>
              <a:off x="2155884" y="4675029"/>
              <a:ext cx="181610" cy="154940"/>
            </a:xfrm>
            <a:custGeom>
              <a:avLst/>
              <a:gdLst/>
              <a:ahLst/>
              <a:cxnLst/>
              <a:rect l="l" t="t" r="r" b="b"/>
              <a:pathLst>
                <a:path w="181610" h="154939">
                  <a:moveTo>
                    <a:pt x="4661" y="0"/>
                  </a:moveTo>
                  <a:lnTo>
                    <a:pt x="0" y="154696"/>
                  </a:lnTo>
                  <a:lnTo>
                    <a:pt x="180995" y="81384"/>
                  </a:lnTo>
                  <a:lnTo>
                    <a:pt x="46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57"/>
          <p:cNvSpPr txBox="1"/>
          <p:nvPr/>
        </p:nvSpPr>
        <p:spPr>
          <a:xfrm>
            <a:off x="2536946" y="3002667"/>
            <a:ext cx="180975" cy="312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850" spc="135" dirty="0">
                <a:latin typeface="Times New Roman"/>
                <a:cs typeface="Times New Roman"/>
              </a:rPr>
              <a:t>+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63" name="object 58"/>
          <p:cNvSpPr txBox="1"/>
          <p:nvPr/>
        </p:nvSpPr>
        <p:spPr>
          <a:xfrm>
            <a:off x="1786954" y="3679578"/>
            <a:ext cx="117475" cy="312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850" spc="60" dirty="0">
                <a:latin typeface="Times New Roman"/>
                <a:cs typeface="Times New Roman"/>
              </a:rPr>
              <a:t>-</a:t>
            </a:r>
            <a:endParaRPr sz="1850">
              <a:latin typeface="Times New Roman"/>
              <a:cs typeface="Times New Roman"/>
            </a:endParaRPr>
          </a:p>
        </p:txBody>
      </p:sp>
      <p:grpSp>
        <p:nvGrpSpPr>
          <p:cNvPr id="64" name="object 59"/>
          <p:cNvGrpSpPr/>
          <p:nvPr/>
        </p:nvGrpSpPr>
        <p:grpSpPr>
          <a:xfrm>
            <a:off x="1951661" y="3131499"/>
            <a:ext cx="5608320" cy="1025525"/>
            <a:chOff x="2442989" y="4400763"/>
            <a:chExt cx="5608320" cy="1025525"/>
          </a:xfrm>
        </p:grpSpPr>
        <p:sp>
          <p:nvSpPr>
            <p:cNvPr id="65" name="object 60"/>
            <p:cNvSpPr/>
            <p:nvPr/>
          </p:nvSpPr>
          <p:spPr>
            <a:xfrm>
              <a:off x="2532356" y="5043836"/>
              <a:ext cx="5508625" cy="372745"/>
            </a:xfrm>
            <a:custGeom>
              <a:avLst/>
              <a:gdLst/>
              <a:ahLst/>
              <a:cxnLst/>
              <a:rect l="l" t="t" r="r" b="b"/>
              <a:pathLst>
                <a:path w="5508625" h="372745">
                  <a:moveTo>
                    <a:pt x="5508529" y="372293"/>
                  </a:moveTo>
                  <a:lnTo>
                    <a:pt x="0" y="372293"/>
                  </a:lnTo>
                  <a:lnTo>
                    <a:pt x="0" y="0"/>
                  </a:lnTo>
                </a:path>
              </a:pathLst>
            </a:custGeom>
            <a:ln w="172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1"/>
            <p:cNvSpPr/>
            <p:nvPr/>
          </p:nvSpPr>
          <p:spPr>
            <a:xfrm>
              <a:off x="2442989" y="4908435"/>
              <a:ext cx="179070" cy="154940"/>
            </a:xfrm>
            <a:custGeom>
              <a:avLst/>
              <a:gdLst/>
              <a:ahLst/>
              <a:cxnLst/>
              <a:rect l="l" t="t" r="r" b="b"/>
              <a:pathLst>
                <a:path w="179069" h="154939">
                  <a:moveTo>
                    <a:pt x="89366" y="0"/>
                  </a:moveTo>
                  <a:lnTo>
                    <a:pt x="0" y="154744"/>
                  </a:lnTo>
                  <a:lnTo>
                    <a:pt x="178733" y="154744"/>
                  </a:lnTo>
                  <a:lnTo>
                    <a:pt x="8936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2"/>
            <p:cNvSpPr/>
            <p:nvPr/>
          </p:nvSpPr>
          <p:spPr>
            <a:xfrm>
              <a:off x="8040885" y="4705357"/>
              <a:ext cx="0" cy="711200"/>
            </a:xfrm>
            <a:custGeom>
              <a:avLst/>
              <a:gdLst/>
              <a:ahLst/>
              <a:cxnLst/>
              <a:rect l="l" t="t" r="r" b="b"/>
              <a:pathLst>
                <a:path h="711200">
                  <a:moveTo>
                    <a:pt x="0" y="710773"/>
                  </a:moveTo>
                  <a:lnTo>
                    <a:pt x="0" y="0"/>
                  </a:lnTo>
                </a:path>
              </a:pathLst>
            </a:custGeom>
            <a:ln w="198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3"/>
            <p:cNvSpPr/>
            <p:nvPr/>
          </p:nvSpPr>
          <p:spPr>
            <a:xfrm>
              <a:off x="6541232" y="4400763"/>
              <a:ext cx="1286510" cy="676910"/>
            </a:xfrm>
            <a:custGeom>
              <a:avLst/>
              <a:gdLst/>
              <a:ahLst/>
              <a:cxnLst/>
              <a:rect l="l" t="t" r="r" b="b"/>
              <a:pathLst>
                <a:path w="1286509" h="676910">
                  <a:moveTo>
                    <a:pt x="1286469" y="0"/>
                  </a:moveTo>
                  <a:lnTo>
                    <a:pt x="0" y="0"/>
                  </a:lnTo>
                  <a:lnTo>
                    <a:pt x="0" y="676910"/>
                  </a:lnTo>
                  <a:lnTo>
                    <a:pt x="1286469" y="676910"/>
                  </a:lnTo>
                  <a:lnTo>
                    <a:pt x="12864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4"/>
          <p:cNvSpPr txBox="1"/>
          <p:nvPr/>
        </p:nvSpPr>
        <p:spPr>
          <a:xfrm>
            <a:off x="6049904" y="3131499"/>
            <a:ext cx="1286510" cy="676910"/>
          </a:xfrm>
          <a:prstGeom prst="rect">
            <a:avLst/>
          </a:prstGeom>
          <a:ln w="5970">
            <a:solidFill>
              <a:srgbClr val="000000"/>
            </a:solidFill>
          </a:ln>
        </p:spPr>
        <p:txBody>
          <a:bodyPr vert="horz" wrap="square" lIns="0" tIns="87630" rIns="0" bIns="0" rtlCol="0">
            <a:spAutoFit/>
          </a:bodyPr>
          <a:lstStyle/>
          <a:p>
            <a:pPr marL="421005" marR="175895" indent="-237490">
              <a:lnSpc>
                <a:spcPts val="1880"/>
              </a:lnSpc>
              <a:spcBef>
                <a:spcPts val="690"/>
              </a:spcBef>
            </a:pPr>
            <a:r>
              <a:rPr sz="1850" spc="120" dirty="0">
                <a:latin typeface="Times New Roman"/>
                <a:cs typeface="Times New Roman"/>
              </a:rPr>
              <a:t>Original </a:t>
            </a:r>
            <a:r>
              <a:rPr sz="1850" spc="105" dirty="0">
                <a:latin typeface="Times New Roman"/>
                <a:cs typeface="Times New Roman"/>
              </a:rPr>
              <a:t>Part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70" name="object 65"/>
          <p:cNvSpPr/>
          <p:nvPr/>
        </p:nvSpPr>
        <p:spPr>
          <a:xfrm>
            <a:off x="3350638" y="2116109"/>
            <a:ext cx="1525270" cy="676910"/>
          </a:xfrm>
          <a:custGeom>
            <a:avLst/>
            <a:gdLst/>
            <a:ahLst/>
            <a:cxnLst/>
            <a:rect l="l" t="t" r="r" b="b"/>
            <a:pathLst>
              <a:path w="1525270" h="676910">
                <a:moveTo>
                  <a:pt x="1524642" y="0"/>
                </a:moveTo>
                <a:lnTo>
                  <a:pt x="0" y="0"/>
                </a:lnTo>
                <a:lnTo>
                  <a:pt x="0" y="676910"/>
                </a:lnTo>
                <a:lnTo>
                  <a:pt x="1524642" y="676910"/>
                </a:lnTo>
                <a:lnTo>
                  <a:pt x="15246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66"/>
          <p:cNvSpPr txBox="1"/>
          <p:nvPr/>
        </p:nvSpPr>
        <p:spPr>
          <a:xfrm>
            <a:off x="3350638" y="2116109"/>
            <a:ext cx="1525270" cy="676910"/>
          </a:xfrm>
          <a:prstGeom prst="rect">
            <a:avLst/>
          </a:prstGeom>
          <a:ln w="5916">
            <a:solidFill>
              <a:srgbClr val="000000"/>
            </a:solidFill>
          </a:ln>
        </p:spPr>
        <p:txBody>
          <a:bodyPr vert="horz" wrap="square" lIns="0" tIns="163195" rIns="0" bIns="0" rtlCol="0">
            <a:spAutoFit/>
          </a:bodyPr>
          <a:lstStyle/>
          <a:p>
            <a:pPr marL="26670">
              <a:lnSpc>
                <a:spcPct val="100000"/>
              </a:lnSpc>
              <a:spcBef>
                <a:spcPts val="1285"/>
              </a:spcBef>
            </a:pPr>
            <a:r>
              <a:rPr sz="1850" spc="140" dirty="0">
                <a:latin typeface="Times New Roman"/>
                <a:cs typeface="Times New Roman"/>
              </a:rPr>
              <a:t>Compensator</a:t>
            </a:r>
            <a:endParaRPr sz="1850">
              <a:latin typeface="Times New Roman"/>
              <a:cs typeface="Times New Roman"/>
            </a:endParaRPr>
          </a:p>
        </p:txBody>
      </p:sp>
      <p:grpSp>
        <p:nvGrpSpPr>
          <p:cNvPr id="72" name="object 67"/>
          <p:cNvGrpSpPr/>
          <p:nvPr/>
        </p:nvGrpSpPr>
        <p:grpSpPr>
          <a:xfrm>
            <a:off x="2733538" y="2444722"/>
            <a:ext cx="2720340" cy="1381125"/>
            <a:chOff x="3224866" y="3713986"/>
            <a:chExt cx="2720340" cy="1381125"/>
          </a:xfrm>
        </p:grpSpPr>
        <p:sp>
          <p:nvSpPr>
            <p:cNvPr id="73" name="object 68"/>
            <p:cNvSpPr/>
            <p:nvPr/>
          </p:nvSpPr>
          <p:spPr>
            <a:xfrm>
              <a:off x="5187076" y="4750657"/>
              <a:ext cx="325120" cy="0"/>
            </a:xfrm>
            <a:custGeom>
              <a:avLst/>
              <a:gdLst/>
              <a:ahLst/>
              <a:cxnLst/>
              <a:rect l="l" t="t" r="r" b="b"/>
              <a:pathLst>
                <a:path w="325120">
                  <a:moveTo>
                    <a:pt x="0" y="0"/>
                  </a:moveTo>
                  <a:lnTo>
                    <a:pt x="325106" y="0"/>
                  </a:lnTo>
                </a:path>
              </a:pathLst>
            </a:custGeom>
            <a:ln w="287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69"/>
            <p:cNvSpPr/>
            <p:nvPr/>
          </p:nvSpPr>
          <p:spPr>
            <a:xfrm>
              <a:off x="5477380" y="4668390"/>
              <a:ext cx="182880" cy="154940"/>
            </a:xfrm>
            <a:custGeom>
              <a:avLst/>
              <a:gdLst/>
              <a:ahLst/>
              <a:cxnLst/>
              <a:rect l="l" t="t" r="r" b="b"/>
              <a:pathLst>
                <a:path w="182879" h="154939">
                  <a:moveTo>
                    <a:pt x="0" y="0"/>
                  </a:moveTo>
                  <a:lnTo>
                    <a:pt x="7723" y="154624"/>
                  </a:lnTo>
                  <a:lnTo>
                    <a:pt x="182319" y="708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0"/>
            <p:cNvSpPr/>
            <p:nvPr/>
          </p:nvSpPr>
          <p:spPr>
            <a:xfrm>
              <a:off x="5386082" y="3723828"/>
              <a:ext cx="469265" cy="704215"/>
            </a:xfrm>
            <a:custGeom>
              <a:avLst/>
              <a:gdLst/>
              <a:ahLst/>
              <a:cxnLst/>
              <a:rect l="l" t="t" r="r" b="b"/>
              <a:pathLst>
                <a:path w="469264" h="704214">
                  <a:moveTo>
                    <a:pt x="0" y="0"/>
                  </a:moveTo>
                  <a:lnTo>
                    <a:pt x="469176" y="0"/>
                  </a:lnTo>
                  <a:lnTo>
                    <a:pt x="469176" y="703991"/>
                  </a:lnTo>
                </a:path>
              </a:pathLst>
            </a:custGeom>
            <a:ln w="1903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1"/>
            <p:cNvSpPr/>
            <p:nvPr/>
          </p:nvSpPr>
          <p:spPr>
            <a:xfrm>
              <a:off x="5765892" y="4408477"/>
              <a:ext cx="179070" cy="154940"/>
            </a:xfrm>
            <a:custGeom>
              <a:avLst/>
              <a:gdLst/>
              <a:ahLst/>
              <a:cxnLst/>
              <a:rect l="l" t="t" r="r" b="b"/>
              <a:pathLst>
                <a:path w="179070" h="154939">
                  <a:moveTo>
                    <a:pt x="178733" y="0"/>
                  </a:moveTo>
                  <a:lnTo>
                    <a:pt x="0" y="0"/>
                  </a:lnTo>
                  <a:lnTo>
                    <a:pt x="89366" y="154744"/>
                  </a:lnTo>
                  <a:lnTo>
                    <a:pt x="17873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2"/>
            <p:cNvSpPr/>
            <p:nvPr/>
          </p:nvSpPr>
          <p:spPr>
            <a:xfrm>
              <a:off x="3314233" y="3723828"/>
              <a:ext cx="528320" cy="694690"/>
            </a:xfrm>
            <a:custGeom>
              <a:avLst/>
              <a:gdLst/>
              <a:ahLst/>
              <a:cxnLst/>
              <a:rect l="l" t="t" r="r" b="b"/>
              <a:pathLst>
                <a:path w="528320" h="694689">
                  <a:moveTo>
                    <a:pt x="0" y="694104"/>
                  </a:moveTo>
                  <a:lnTo>
                    <a:pt x="0" y="0"/>
                  </a:lnTo>
                  <a:lnTo>
                    <a:pt x="527733" y="0"/>
                  </a:lnTo>
                </a:path>
              </a:pathLst>
            </a:custGeom>
            <a:ln w="188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3"/>
            <p:cNvSpPr/>
            <p:nvPr/>
          </p:nvSpPr>
          <p:spPr>
            <a:xfrm>
              <a:off x="3224866" y="4398590"/>
              <a:ext cx="179070" cy="154940"/>
            </a:xfrm>
            <a:custGeom>
              <a:avLst/>
              <a:gdLst/>
              <a:ahLst/>
              <a:cxnLst/>
              <a:rect l="l" t="t" r="r" b="b"/>
              <a:pathLst>
                <a:path w="179070" h="154939">
                  <a:moveTo>
                    <a:pt x="178733" y="0"/>
                  </a:moveTo>
                  <a:lnTo>
                    <a:pt x="0" y="0"/>
                  </a:lnTo>
                  <a:lnTo>
                    <a:pt x="89366" y="154744"/>
                  </a:lnTo>
                  <a:lnTo>
                    <a:pt x="17873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4"/>
            <p:cNvSpPr/>
            <p:nvPr/>
          </p:nvSpPr>
          <p:spPr>
            <a:xfrm>
              <a:off x="3900606" y="4417957"/>
              <a:ext cx="1286510" cy="676910"/>
            </a:xfrm>
            <a:custGeom>
              <a:avLst/>
              <a:gdLst/>
              <a:ahLst/>
              <a:cxnLst/>
              <a:rect l="l" t="t" r="r" b="b"/>
              <a:pathLst>
                <a:path w="1286510" h="676910">
                  <a:moveTo>
                    <a:pt x="1286469" y="0"/>
                  </a:moveTo>
                  <a:lnTo>
                    <a:pt x="0" y="0"/>
                  </a:lnTo>
                  <a:lnTo>
                    <a:pt x="0" y="676910"/>
                  </a:lnTo>
                  <a:lnTo>
                    <a:pt x="1286469" y="676910"/>
                  </a:lnTo>
                  <a:lnTo>
                    <a:pt x="12864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75"/>
          <p:cNvSpPr txBox="1"/>
          <p:nvPr/>
        </p:nvSpPr>
        <p:spPr>
          <a:xfrm>
            <a:off x="5574372" y="2951635"/>
            <a:ext cx="180975" cy="312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850" spc="135" dirty="0">
                <a:latin typeface="Times New Roman"/>
                <a:cs typeface="Times New Roman"/>
              </a:rPr>
              <a:t>+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81" name="object 76"/>
          <p:cNvSpPr txBox="1"/>
          <p:nvPr/>
        </p:nvSpPr>
        <p:spPr>
          <a:xfrm>
            <a:off x="2476707" y="4333149"/>
            <a:ext cx="3334385" cy="312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850" spc="114" dirty="0">
                <a:latin typeface="Times New Roman"/>
                <a:cs typeface="Times New Roman"/>
              </a:rPr>
              <a:t>(e)</a:t>
            </a:r>
            <a:r>
              <a:rPr sz="1850" spc="85" dirty="0">
                <a:latin typeface="Times New Roman"/>
                <a:cs typeface="Times New Roman"/>
              </a:rPr>
              <a:t> </a:t>
            </a:r>
            <a:r>
              <a:rPr sz="1850" spc="135" dirty="0">
                <a:latin typeface="Times New Roman"/>
                <a:cs typeface="Times New Roman"/>
              </a:rPr>
              <a:t>Disturbance</a:t>
            </a:r>
            <a:r>
              <a:rPr sz="1850" spc="85" dirty="0">
                <a:latin typeface="Times New Roman"/>
                <a:cs typeface="Times New Roman"/>
              </a:rPr>
              <a:t> </a:t>
            </a:r>
            <a:r>
              <a:rPr sz="1850" spc="130" dirty="0">
                <a:latin typeface="Times New Roman"/>
                <a:cs typeface="Times New Roman"/>
              </a:rPr>
              <a:t>compensation</a:t>
            </a:r>
            <a:endParaRPr sz="1850" dirty="0">
              <a:latin typeface="Times New Roman"/>
              <a:cs typeface="Times New Roman"/>
            </a:endParaRPr>
          </a:p>
        </p:txBody>
      </p:sp>
      <p:sp>
        <p:nvSpPr>
          <p:cNvPr id="82" name="object 77"/>
          <p:cNvSpPr txBox="1"/>
          <p:nvPr/>
        </p:nvSpPr>
        <p:spPr>
          <a:xfrm>
            <a:off x="3409278" y="3148693"/>
            <a:ext cx="1286510" cy="676910"/>
          </a:xfrm>
          <a:prstGeom prst="rect">
            <a:avLst/>
          </a:prstGeom>
          <a:ln w="5970">
            <a:solidFill>
              <a:srgbClr val="000000"/>
            </a:solidFill>
          </a:ln>
        </p:spPr>
        <p:txBody>
          <a:bodyPr vert="horz" wrap="square" lIns="0" tIns="163195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285"/>
              </a:spcBef>
            </a:pPr>
            <a:r>
              <a:rPr sz="1850" spc="114" dirty="0">
                <a:latin typeface="Times New Roman"/>
                <a:cs typeface="Times New Roman"/>
              </a:rPr>
              <a:t>Controller</a:t>
            </a:r>
            <a:endParaRPr sz="1850">
              <a:latin typeface="Times New Roman"/>
              <a:cs typeface="Times New Roman"/>
            </a:endParaRPr>
          </a:p>
        </p:txBody>
      </p:sp>
      <p:grpSp>
        <p:nvGrpSpPr>
          <p:cNvPr id="83" name="object 78"/>
          <p:cNvGrpSpPr/>
          <p:nvPr/>
        </p:nvGrpSpPr>
        <p:grpSpPr>
          <a:xfrm>
            <a:off x="2227614" y="3314734"/>
            <a:ext cx="1181735" cy="344805"/>
            <a:chOff x="2718942" y="4583998"/>
            <a:chExt cx="1181735" cy="344805"/>
          </a:xfrm>
        </p:grpSpPr>
        <p:sp>
          <p:nvSpPr>
            <p:cNvPr id="84" name="object 79"/>
            <p:cNvSpPr/>
            <p:nvPr/>
          </p:nvSpPr>
          <p:spPr>
            <a:xfrm>
              <a:off x="3118757" y="4587173"/>
              <a:ext cx="391160" cy="338455"/>
            </a:xfrm>
            <a:custGeom>
              <a:avLst/>
              <a:gdLst/>
              <a:ahLst/>
              <a:cxnLst/>
              <a:rect l="l" t="t" r="r" b="b"/>
              <a:pathLst>
                <a:path w="391160" h="338454">
                  <a:moveTo>
                    <a:pt x="195476" y="0"/>
                  </a:moveTo>
                  <a:lnTo>
                    <a:pt x="143511" y="6045"/>
                  </a:lnTo>
                  <a:lnTo>
                    <a:pt x="96816" y="23106"/>
                  </a:lnTo>
                  <a:lnTo>
                    <a:pt x="57254" y="49569"/>
                  </a:lnTo>
                  <a:lnTo>
                    <a:pt x="26688" y="83821"/>
                  </a:lnTo>
                  <a:lnTo>
                    <a:pt x="6982" y="124249"/>
                  </a:lnTo>
                  <a:lnTo>
                    <a:pt x="0" y="169239"/>
                  </a:lnTo>
                  <a:lnTo>
                    <a:pt x="6982" y="214219"/>
                  </a:lnTo>
                  <a:lnTo>
                    <a:pt x="26688" y="254640"/>
                  </a:lnTo>
                  <a:lnTo>
                    <a:pt x="57254" y="288888"/>
                  </a:lnTo>
                  <a:lnTo>
                    <a:pt x="96816" y="315349"/>
                  </a:lnTo>
                  <a:lnTo>
                    <a:pt x="143511" y="332410"/>
                  </a:lnTo>
                  <a:lnTo>
                    <a:pt x="195476" y="338455"/>
                  </a:lnTo>
                  <a:lnTo>
                    <a:pt x="247429" y="332410"/>
                  </a:lnTo>
                  <a:lnTo>
                    <a:pt x="294116" y="315349"/>
                  </a:lnTo>
                  <a:lnTo>
                    <a:pt x="333674" y="288888"/>
                  </a:lnTo>
                  <a:lnTo>
                    <a:pt x="364237" y="254640"/>
                  </a:lnTo>
                  <a:lnTo>
                    <a:pt x="383942" y="214219"/>
                  </a:lnTo>
                  <a:lnTo>
                    <a:pt x="390924" y="169239"/>
                  </a:lnTo>
                  <a:lnTo>
                    <a:pt x="383942" y="124249"/>
                  </a:lnTo>
                  <a:lnTo>
                    <a:pt x="364237" y="83821"/>
                  </a:lnTo>
                  <a:lnTo>
                    <a:pt x="333674" y="49569"/>
                  </a:lnTo>
                  <a:lnTo>
                    <a:pt x="294116" y="23106"/>
                  </a:lnTo>
                  <a:lnTo>
                    <a:pt x="247429" y="6045"/>
                  </a:lnTo>
                  <a:lnTo>
                    <a:pt x="1954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0"/>
            <p:cNvSpPr/>
            <p:nvPr/>
          </p:nvSpPr>
          <p:spPr>
            <a:xfrm>
              <a:off x="3118757" y="4587173"/>
              <a:ext cx="391160" cy="338455"/>
            </a:xfrm>
            <a:custGeom>
              <a:avLst/>
              <a:gdLst/>
              <a:ahLst/>
              <a:cxnLst/>
              <a:rect l="l" t="t" r="r" b="b"/>
              <a:pathLst>
                <a:path w="391160" h="338454">
                  <a:moveTo>
                    <a:pt x="0" y="169239"/>
                  </a:moveTo>
                  <a:lnTo>
                    <a:pt x="6982" y="124249"/>
                  </a:lnTo>
                  <a:lnTo>
                    <a:pt x="26688" y="83821"/>
                  </a:lnTo>
                  <a:lnTo>
                    <a:pt x="57254" y="49569"/>
                  </a:lnTo>
                  <a:lnTo>
                    <a:pt x="96816" y="23106"/>
                  </a:lnTo>
                  <a:lnTo>
                    <a:pt x="143511" y="6045"/>
                  </a:lnTo>
                  <a:lnTo>
                    <a:pt x="195476" y="0"/>
                  </a:lnTo>
                  <a:lnTo>
                    <a:pt x="247429" y="6045"/>
                  </a:lnTo>
                  <a:lnTo>
                    <a:pt x="294116" y="23106"/>
                  </a:lnTo>
                  <a:lnTo>
                    <a:pt x="333674" y="49569"/>
                  </a:lnTo>
                  <a:lnTo>
                    <a:pt x="364237" y="83821"/>
                  </a:lnTo>
                  <a:lnTo>
                    <a:pt x="383942" y="124249"/>
                  </a:lnTo>
                  <a:lnTo>
                    <a:pt x="390924" y="169239"/>
                  </a:lnTo>
                  <a:lnTo>
                    <a:pt x="383942" y="214219"/>
                  </a:lnTo>
                  <a:lnTo>
                    <a:pt x="364237" y="254640"/>
                  </a:lnTo>
                  <a:lnTo>
                    <a:pt x="333674" y="288888"/>
                  </a:lnTo>
                  <a:lnTo>
                    <a:pt x="294116" y="315349"/>
                  </a:lnTo>
                  <a:lnTo>
                    <a:pt x="247429" y="332410"/>
                  </a:lnTo>
                  <a:lnTo>
                    <a:pt x="195476" y="338455"/>
                  </a:lnTo>
                  <a:lnTo>
                    <a:pt x="143511" y="332410"/>
                  </a:lnTo>
                  <a:lnTo>
                    <a:pt x="96816" y="315349"/>
                  </a:lnTo>
                  <a:lnTo>
                    <a:pt x="57254" y="288888"/>
                  </a:lnTo>
                  <a:lnTo>
                    <a:pt x="26688" y="254640"/>
                  </a:lnTo>
                  <a:lnTo>
                    <a:pt x="6982" y="214219"/>
                  </a:lnTo>
                  <a:lnTo>
                    <a:pt x="0" y="169239"/>
                  </a:lnTo>
                  <a:close/>
                </a:path>
                <a:path w="391160" h="338454">
                  <a:moveTo>
                    <a:pt x="57260" y="49575"/>
                  </a:moveTo>
                  <a:lnTo>
                    <a:pt x="333691" y="288903"/>
                  </a:lnTo>
                </a:path>
                <a:path w="391160" h="338454">
                  <a:moveTo>
                    <a:pt x="57261" y="288903"/>
                  </a:moveTo>
                  <a:lnTo>
                    <a:pt x="333691" y="49575"/>
                  </a:lnTo>
                </a:path>
              </a:pathLst>
            </a:custGeom>
            <a:ln w="6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1"/>
            <p:cNvSpPr/>
            <p:nvPr/>
          </p:nvSpPr>
          <p:spPr>
            <a:xfrm>
              <a:off x="2727832" y="4756413"/>
              <a:ext cx="234950" cy="0"/>
            </a:xfrm>
            <a:custGeom>
              <a:avLst/>
              <a:gdLst/>
              <a:ahLst/>
              <a:cxnLst/>
              <a:rect l="l" t="t" r="r" b="b"/>
              <a:pathLst>
                <a:path w="234950">
                  <a:moveTo>
                    <a:pt x="0" y="0"/>
                  </a:moveTo>
                  <a:lnTo>
                    <a:pt x="234532" y="0"/>
                  </a:lnTo>
                </a:path>
              </a:pathLst>
            </a:custGeom>
            <a:ln w="17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2"/>
            <p:cNvSpPr/>
            <p:nvPr/>
          </p:nvSpPr>
          <p:spPr>
            <a:xfrm>
              <a:off x="2940023" y="4679040"/>
              <a:ext cx="179070" cy="154940"/>
            </a:xfrm>
            <a:custGeom>
              <a:avLst/>
              <a:gdLst/>
              <a:ahLst/>
              <a:cxnLst/>
              <a:rect l="l" t="t" r="r" b="b"/>
              <a:pathLst>
                <a:path w="179069" h="154939">
                  <a:moveTo>
                    <a:pt x="0" y="0"/>
                  </a:moveTo>
                  <a:lnTo>
                    <a:pt x="0" y="154744"/>
                  </a:lnTo>
                  <a:lnTo>
                    <a:pt x="178733" y="773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3"/>
            <p:cNvSpPr/>
            <p:nvPr/>
          </p:nvSpPr>
          <p:spPr>
            <a:xfrm>
              <a:off x="3509682" y="4756413"/>
              <a:ext cx="234950" cy="0"/>
            </a:xfrm>
            <a:custGeom>
              <a:avLst/>
              <a:gdLst/>
              <a:ahLst/>
              <a:cxnLst/>
              <a:rect l="l" t="t" r="r" b="b"/>
              <a:pathLst>
                <a:path w="234950">
                  <a:moveTo>
                    <a:pt x="0" y="0"/>
                  </a:moveTo>
                  <a:lnTo>
                    <a:pt x="234532" y="0"/>
                  </a:lnTo>
                </a:path>
              </a:pathLst>
            </a:custGeom>
            <a:ln w="171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4"/>
            <p:cNvSpPr/>
            <p:nvPr/>
          </p:nvSpPr>
          <p:spPr>
            <a:xfrm>
              <a:off x="3721873" y="4679040"/>
              <a:ext cx="179070" cy="154940"/>
            </a:xfrm>
            <a:custGeom>
              <a:avLst/>
              <a:gdLst/>
              <a:ahLst/>
              <a:cxnLst/>
              <a:rect l="l" t="t" r="r" b="b"/>
              <a:pathLst>
                <a:path w="179070" h="154939">
                  <a:moveTo>
                    <a:pt x="0" y="0"/>
                  </a:moveTo>
                  <a:lnTo>
                    <a:pt x="0" y="154744"/>
                  </a:lnTo>
                  <a:lnTo>
                    <a:pt x="178733" y="773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0" name="object 85"/>
          <p:cNvSpPr txBox="1"/>
          <p:nvPr/>
        </p:nvSpPr>
        <p:spPr>
          <a:xfrm>
            <a:off x="2392305" y="3510362"/>
            <a:ext cx="180975" cy="312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850" spc="135" dirty="0">
                <a:latin typeface="Times New Roman"/>
                <a:cs typeface="Times New Roman"/>
              </a:rPr>
              <a:t>+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91" name="object 86"/>
          <p:cNvSpPr/>
          <p:nvPr/>
        </p:nvSpPr>
        <p:spPr>
          <a:xfrm>
            <a:off x="5363930" y="2133255"/>
            <a:ext cx="0" cy="609600"/>
          </a:xfrm>
          <a:custGeom>
            <a:avLst/>
            <a:gdLst/>
            <a:ahLst/>
            <a:cxnLst/>
            <a:rect l="l" t="t" r="r" b="b"/>
            <a:pathLst>
              <a:path h="609600">
                <a:moveTo>
                  <a:pt x="0" y="609257"/>
                </a:moveTo>
                <a:lnTo>
                  <a:pt x="0" y="0"/>
                </a:lnTo>
              </a:path>
            </a:pathLst>
          </a:custGeom>
          <a:ln w="198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87"/>
          <p:cNvSpPr txBox="1"/>
          <p:nvPr/>
        </p:nvSpPr>
        <p:spPr>
          <a:xfrm>
            <a:off x="5406947" y="2122678"/>
            <a:ext cx="500380" cy="312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850" i="1" spc="114" dirty="0">
                <a:latin typeface="Times New Roman"/>
                <a:cs typeface="Times New Roman"/>
              </a:rPr>
              <a:t>N</a:t>
            </a:r>
            <a:r>
              <a:rPr sz="1850" spc="114" dirty="0">
                <a:latin typeface="Times New Roman"/>
                <a:cs typeface="Times New Roman"/>
              </a:rPr>
              <a:t>(</a:t>
            </a:r>
            <a:r>
              <a:rPr sz="1850" i="1" spc="114" dirty="0">
                <a:latin typeface="Times New Roman"/>
                <a:cs typeface="Times New Roman"/>
              </a:rPr>
              <a:t>s</a:t>
            </a:r>
            <a:r>
              <a:rPr sz="1850" spc="114" dirty="0">
                <a:latin typeface="Times New Roman"/>
                <a:cs typeface="Times New Roman"/>
              </a:rPr>
              <a:t>)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93" name="object 88"/>
          <p:cNvSpPr txBox="1"/>
          <p:nvPr/>
        </p:nvSpPr>
        <p:spPr>
          <a:xfrm>
            <a:off x="1030404" y="3120875"/>
            <a:ext cx="786765" cy="312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1850" i="1" spc="130" dirty="0">
                <a:latin typeface="Times New Roman"/>
                <a:cs typeface="Times New Roman"/>
              </a:rPr>
              <a:t>R</a:t>
            </a:r>
            <a:r>
              <a:rPr sz="1850" spc="130" dirty="0">
                <a:latin typeface="Times New Roman"/>
                <a:cs typeface="Times New Roman"/>
              </a:rPr>
              <a:t>(</a:t>
            </a:r>
            <a:r>
              <a:rPr sz="1850" i="1" spc="130" dirty="0">
                <a:latin typeface="Times New Roman"/>
                <a:cs typeface="Times New Roman"/>
              </a:rPr>
              <a:t>s</a:t>
            </a:r>
            <a:r>
              <a:rPr sz="1850" spc="130" dirty="0">
                <a:latin typeface="Times New Roman"/>
                <a:cs typeface="Times New Roman"/>
              </a:rPr>
              <a:t>)</a:t>
            </a:r>
            <a:r>
              <a:rPr sz="1850" spc="280" dirty="0">
                <a:latin typeface="Times New Roman"/>
                <a:cs typeface="Times New Roman"/>
              </a:rPr>
              <a:t> </a:t>
            </a:r>
            <a:r>
              <a:rPr sz="2775" spc="202" baseline="12012" dirty="0">
                <a:latin typeface="Times New Roman"/>
                <a:cs typeface="Times New Roman"/>
              </a:rPr>
              <a:t>+</a:t>
            </a:r>
            <a:endParaRPr sz="2775" baseline="12012">
              <a:latin typeface="Times New Roman"/>
              <a:cs typeface="Times New Roman"/>
            </a:endParaRPr>
          </a:p>
        </p:txBody>
      </p:sp>
      <p:pic>
        <p:nvPicPr>
          <p:cNvPr id="94" name="Picture 3">
            <a:extLst>
              <a:ext uri="{FF2B5EF4-FFF2-40B4-BE49-F238E27FC236}">
                <a16:creationId xmlns:a16="http://schemas.microsoft.com/office/drawing/2014/main" xmlns="" id="{0ACB1735-7939-DEA6-63BA-FD26E8BAC2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240" y="44624"/>
            <a:ext cx="1196444" cy="142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20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90218" y="928128"/>
            <a:ext cx="1837689" cy="783590"/>
            <a:chOff x="1090218" y="928128"/>
            <a:chExt cx="1837689" cy="7835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0218" y="1169590"/>
              <a:ext cx="1260747" cy="26414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06930" y="928128"/>
              <a:ext cx="820661" cy="783323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069339" y="869492"/>
            <a:ext cx="7463101" cy="4370427"/>
          </a:xfrm>
          <a:prstGeom prst="rect">
            <a:avLst/>
          </a:prstGeom>
        </p:spPr>
        <p:txBody>
          <a:bodyPr vert="horz" wrap="square" lIns="0" tIns="182880" rIns="0" bIns="0" rtlCol="0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440"/>
              </a:spcBef>
            </a:pPr>
            <a:r>
              <a:rPr sz="3200" dirty="0">
                <a:latin typeface="Berlin Sans FB Demi" pitchFamily="34" charset="0"/>
              </a:rPr>
              <a:t>Remark</a:t>
            </a:r>
            <a:r>
              <a:rPr sz="2800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  <a:cs typeface="NSimSun"/>
              </a:rPr>
              <a:t>：</a:t>
            </a:r>
            <a:endParaRPr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  <a:cs typeface="NSimSun"/>
            </a:endParaRPr>
          </a:p>
          <a:p>
            <a:pPr marL="460375" marR="5080" indent="-448309" algn="l" rtl="0">
              <a:lnSpc>
                <a:spcPct val="250000"/>
              </a:lnSpc>
              <a:buClr>
                <a:srgbClr val="FF0000"/>
              </a:buClr>
              <a:buSzPct val="78571"/>
              <a:buFont typeface="Wingdings" pitchFamily="2" charset="2"/>
              <a:buChar char="q"/>
              <a:tabLst>
                <a:tab pos="460375" algn="l"/>
              </a:tabLst>
            </a:pPr>
            <a:r>
              <a:rPr sz="2400" dirty="0"/>
              <a:t>Cascade  compensation  and  feedback compensation  are  inside  the  feedback loop.</a:t>
            </a:r>
          </a:p>
          <a:p>
            <a:pPr marL="460375" marR="6350" indent="-448309" algn="l" rtl="0">
              <a:lnSpc>
                <a:spcPct val="250000"/>
              </a:lnSpc>
              <a:buClr>
                <a:srgbClr val="FF0000"/>
              </a:buClr>
              <a:buSzPct val="78571"/>
              <a:buFont typeface="Wingdings" pitchFamily="2" charset="2"/>
              <a:buChar char="q"/>
              <a:tabLst>
                <a:tab pos="460375" algn="l"/>
              </a:tabLst>
            </a:pPr>
            <a:r>
              <a:rPr sz="2400" dirty="0"/>
              <a:t>Feed-forward    compensation    and disturbance  compensation  are  outside the feedback loop.</a:t>
            </a:r>
          </a:p>
        </p:txBody>
      </p:sp>
    </p:spTree>
    <p:extLst>
      <p:ext uri="{BB962C8B-B14F-4D97-AF65-F5344CB8AC3E}">
        <p14:creationId xmlns:p14="http://schemas.microsoft.com/office/powerpoint/2010/main" val="149412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8AEF9-5C9D-4BA4-B6C4-B6E33F0A88A7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10</a:t>
            </a:fld>
            <a:endParaRPr lang="ar-SA" dirty="0"/>
          </a:p>
        </p:txBody>
      </p:sp>
      <p:graphicFrame>
        <p:nvGraphicFramePr>
          <p:cNvPr id="8" name="رسم تخطيطي 7"/>
          <p:cNvGraphicFramePr/>
          <p:nvPr>
            <p:extLst>
              <p:ext uri="{D42A27DB-BD31-4B8C-83A1-F6EECF244321}">
                <p14:modId xmlns:p14="http://schemas.microsoft.com/office/powerpoint/2010/main" val="3347004894"/>
              </p:ext>
            </p:extLst>
          </p:nvPr>
        </p:nvGraphicFramePr>
        <p:xfrm>
          <a:off x="251520" y="260648"/>
          <a:ext cx="8640960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مربع نص 8"/>
          <p:cNvSpPr txBox="1"/>
          <p:nvPr/>
        </p:nvSpPr>
        <p:spPr>
          <a:xfrm>
            <a:off x="755576" y="5601189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2400" b="1" dirty="0" smtClean="0"/>
              <a:t>P:  proportional                   I: Integral            D: Differential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21639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chemeClr val="accent2"/>
                </a:solidFill>
              </a:rPr>
              <a:t>Types Of Passive Compensation Controller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70100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250000"/>
              </a:lnSpc>
              <a:buClr>
                <a:schemeClr val="accent2"/>
              </a:buClr>
              <a:buFont typeface="Wingdings" pitchFamily="2" charset="2"/>
              <a:buChar char="q"/>
            </a:pPr>
            <a:r>
              <a:rPr lang="en-US" dirty="0" smtClean="0"/>
              <a:t>Phase-Lead Controller</a:t>
            </a:r>
          </a:p>
          <a:p>
            <a:pPr>
              <a:lnSpc>
                <a:spcPct val="250000"/>
              </a:lnSpc>
              <a:buClr>
                <a:schemeClr val="accent2"/>
              </a:buClr>
              <a:buFont typeface="Wingdings" pitchFamily="2" charset="2"/>
              <a:buChar char="q"/>
            </a:pPr>
            <a:r>
              <a:rPr lang="en-US" dirty="0" smtClean="0"/>
              <a:t>Phase-Lag Controller</a:t>
            </a:r>
          </a:p>
          <a:p>
            <a:pPr>
              <a:lnSpc>
                <a:spcPct val="250000"/>
              </a:lnSpc>
              <a:buClr>
                <a:schemeClr val="accent2"/>
              </a:buClr>
              <a:buFont typeface="Wingdings" pitchFamily="2" charset="2"/>
              <a:buChar char="q"/>
            </a:pPr>
            <a:r>
              <a:rPr lang="en-US" dirty="0" smtClean="0"/>
              <a:t>Phase Lead-Lag Controller</a:t>
            </a:r>
          </a:p>
          <a:p>
            <a:pPr marL="0" indent="0">
              <a:lnSpc>
                <a:spcPct val="250000"/>
              </a:lnSpc>
              <a:buClr>
                <a:schemeClr val="accent2"/>
              </a:buClr>
              <a:buNone/>
            </a:pPr>
            <a:endParaRPr lang="en-US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CF65A-3A6D-40FD-882A-E056AE6A0C1D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11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08646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chemeClr val="accent2"/>
                </a:solidFill>
              </a:rPr>
              <a:t>Phase Lead Controller</a:t>
            </a:r>
            <a:endParaRPr lang="en-US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295834" y="1280492"/>
                <a:ext cx="8507288" cy="4525963"/>
              </a:xfrm>
            </p:spPr>
            <p:txBody>
              <a:bodyPr/>
              <a:lstStyle/>
              <a:p>
                <a:r>
                  <a:rPr lang="en-US" b="1" dirty="0" smtClean="0">
                    <a:latin typeface="Baskerville Old Face" pitchFamily="18" charset="0"/>
                  </a:rPr>
                  <a:t>Transfer Function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dirty="0" smtClean="0"/>
                  <a:t>(s)=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  <m:r>
                          <a:rPr lang="en-US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𝜏</m:t>
                        </m:r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𝑠</m:t>
                        </m:r>
                      </m:num>
                      <m:den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  <m:r>
                          <a:rPr lang="en-US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𝛼𝜏</m:t>
                        </m:r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𝑠</m:t>
                        </m:r>
                      </m:den>
                    </m:f>
                  </m:oMath>
                </a14:m>
                <a:r>
                  <a:rPr lang="en-US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i="1" dirty="0" smtClean="0">
                            <a:latin typeface="Cambria Math"/>
                            <a:ea typeface="Cambria Math"/>
                          </a:rPr>
                          <m:t>𝛼</m:t>
                        </m:r>
                      </m:den>
                    </m:f>
                    <m:r>
                      <a:rPr lang="en-US" b="0" i="1" dirty="0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en-US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/>
                          </a:rPr>
                          <m:t>𝑠</m:t>
                        </m:r>
                        <m:r>
                          <a:rPr lang="en-US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b="0" i="1" dirty="0" smtClean="0">
                            <a:latin typeface="Cambria Math"/>
                          </a:rPr>
                          <m:t>𝑧</m:t>
                        </m:r>
                      </m:num>
                      <m:den>
                        <m:r>
                          <a:rPr lang="en-US" b="0" i="1" dirty="0" smtClean="0">
                            <a:latin typeface="Cambria Math"/>
                          </a:rPr>
                          <m:t>𝑠</m:t>
                        </m:r>
                        <m:r>
                          <a:rPr lang="en-US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b="0" i="1" dirty="0" smtClean="0">
                            <a:latin typeface="Cambria Math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dirty="0" smtClean="0"/>
                  <a:t>   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b="0" i="1" dirty="0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b="0" i="1" dirty="0" smtClean="0">
                        <a:latin typeface="Cambria Math"/>
                        <a:ea typeface="Cambria Math"/>
                      </a:rPr>
                      <m:t>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5834" y="1280492"/>
                <a:ext cx="8507288" cy="4525963"/>
              </a:xfrm>
              <a:blipFill rotWithShape="1">
                <a:blip r:embed="rId2"/>
                <a:stretch>
                  <a:fillRect l="-1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AABE3-5F06-484C-A43E-99BD6964E03F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12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2" t="41002" r="20937" b="9134"/>
          <a:stretch/>
        </p:blipFill>
        <p:spPr bwMode="auto">
          <a:xfrm>
            <a:off x="683568" y="2131665"/>
            <a:ext cx="7443788" cy="345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xmlns="" id="{0F19A004-3858-62E5-C81A-B42211F457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116632"/>
            <a:ext cx="1065999" cy="12618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مستطيل 10"/>
              <p:cNvSpPr/>
              <p:nvPr/>
            </p:nvSpPr>
            <p:spPr>
              <a:xfrm>
                <a:off x="1043608" y="5589240"/>
                <a:ext cx="6480720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 rtl="0"/>
                <a:r>
                  <a:rPr lang="en-US" sz="2800" b="1" i="1" dirty="0" smtClean="0"/>
                  <a:t>α:</a:t>
                </a:r>
                <a:r>
                  <a:rPr lang="en-US" sz="2400" dirty="0"/>
                  <a:t> </a:t>
                </a:r>
                <a:r>
                  <a:rPr lang="en-US" sz="2400" dirty="0" smtClean="0"/>
                  <a:t> determines </a:t>
                </a:r>
                <a:r>
                  <a:rPr lang="en-US" sz="2400" dirty="0"/>
                  <a:t>the amount of phase lead,</a:t>
                </a:r>
              </a:p>
              <a:p>
                <a:pPr algn="l" rtl="0"/>
                <a14:m>
                  <m:oMath xmlns:m="http://schemas.openxmlformats.org/officeDocument/2006/math">
                    <m:r>
                      <a:rPr lang="en-US" sz="2800" i="1" dirty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2800" b="1" i="1" dirty="0" smtClean="0"/>
                  <a:t>: </a:t>
                </a:r>
                <a:r>
                  <a:rPr lang="en-US" sz="2400" dirty="0"/>
                  <a:t> is the time constant.</a:t>
                </a:r>
              </a:p>
            </p:txBody>
          </p:sp>
        </mc:Choice>
        <mc:Fallback xmlns="">
          <p:sp>
            <p:nvSpPr>
              <p:cNvPr id="11" name="مستطيل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5589240"/>
                <a:ext cx="6480720" cy="954107"/>
              </a:xfrm>
              <a:prstGeom prst="rect">
                <a:avLst/>
              </a:prstGeom>
              <a:blipFill rotWithShape="1">
                <a:blip r:embed="rId5"/>
                <a:stretch>
                  <a:fillRect l="-1881" t="-5769" b="-179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241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00541" y="-232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Circuit Diagram of Phase-Lead Controller 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6553200" y="6399892"/>
            <a:ext cx="2133600" cy="365125"/>
          </a:xfrm>
        </p:spPr>
        <p:txBody>
          <a:bodyPr/>
          <a:lstStyle/>
          <a:p>
            <a:fld id="{A5506C86-F2D3-49B2-803B-70E10D377C2A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3124200" y="6399892"/>
            <a:ext cx="2895600" cy="365125"/>
          </a:xfrm>
        </p:spPr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457200" y="6399892"/>
            <a:ext cx="2133600" cy="365125"/>
          </a:xfrm>
        </p:spPr>
        <p:txBody>
          <a:bodyPr/>
          <a:lstStyle/>
          <a:p>
            <a:fld id="{0B34F065-1154-456A-91E3-76DE8E75E17B}" type="slidenum">
              <a:rPr lang="ar-SA" smtClean="0"/>
              <a:t>13</a:t>
            </a:fld>
            <a:endParaRPr lang="ar-SA"/>
          </a:p>
        </p:txBody>
      </p:sp>
      <p:sp>
        <p:nvSpPr>
          <p:cNvPr id="22" name="object 32"/>
          <p:cNvSpPr/>
          <p:nvPr/>
        </p:nvSpPr>
        <p:spPr>
          <a:xfrm>
            <a:off x="6637241" y="2069301"/>
            <a:ext cx="832485" cy="1988820"/>
          </a:xfrm>
          <a:custGeom>
            <a:avLst/>
            <a:gdLst/>
            <a:ahLst/>
            <a:cxnLst/>
            <a:rect l="l" t="t" r="r" b="b"/>
            <a:pathLst>
              <a:path w="832485" h="1988820">
                <a:moveTo>
                  <a:pt x="422148" y="240791"/>
                </a:moveTo>
                <a:lnTo>
                  <a:pt x="422148" y="1988819"/>
                </a:lnTo>
              </a:path>
              <a:path w="832485" h="1988820">
                <a:moveTo>
                  <a:pt x="832103" y="0"/>
                </a:moveTo>
                <a:lnTo>
                  <a:pt x="832103" y="1928621"/>
                </a:lnTo>
              </a:path>
              <a:path w="832485" h="1988820">
                <a:moveTo>
                  <a:pt x="0" y="542543"/>
                </a:moveTo>
                <a:lnTo>
                  <a:pt x="0" y="1928621"/>
                </a:lnTo>
              </a:path>
            </a:pathLst>
          </a:custGeom>
          <a:ln w="9906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3" name="object 34"/>
          <p:cNvGrpSpPr/>
          <p:nvPr/>
        </p:nvGrpSpPr>
        <p:grpSpPr>
          <a:xfrm>
            <a:off x="5675596" y="1406361"/>
            <a:ext cx="2810510" cy="1325880"/>
            <a:chOff x="4419980" y="3032379"/>
            <a:chExt cx="2810510" cy="1325880"/>
          </a:xfrm>
        </p:grpSpPr>
        <p:sp>
          <p:nvSpPr>
            <p:cNvPr id="24" name="object 35"/>
            <p:cNvSpPr/>
            <p:nvPr/>
          </p:nvSpPr>
          <p:spPr>
            <a:xfrm>
              <a:off x="4419981" y="3032378"/>
              <a:ext cx="2810510" cy="1325880"/>
            </a:xfrm>
            <a:custGeom>
              <a:avLst/>
              <a:gdLst/>
              <a:ahLst/>
              <a:cxnLst/>
              <a:rect l="l" t="t" r="r" b="b"/>
              <a:pathLst>
                <a:path w="2810509" h="1325879">
                  <a:moveTo>
                    <a:pt x="2810256" y="1145286"/>
                  </a:moveTo>
                  <a:lnTo>
                    <a:pt x="2797556" y="1138936"/>
                  </a:lnTo>
                  <a:lnTo>
                    <a:pt x="2734056" y="1107186"/>
                  </a:lnTo>
                  <a:lnTo>
                    <a:pt x="2734056" y="1138936"/>
                  </a:lnTo>
                  <a:lnTo>
                    <a:pt x="424688" y="1138936"/>
                  </a:lnTo>
                  <a:lnTo>
                    <a:pt x="424688" y="76200"/>
                  </a:lnTo>
                  <a:lnTo>
                    <a:pt x="456438" y="76200"/>
                  </a:lnTo>
                  <a:lnTo>
                    <a:pt x="450088" y="63500"/>
                  </a:lnTo>
                  <a:lnTo>
                    <a:pt x="418338" y="0"/>
                  </a:lnTo>
                  <a:lnTo>
                    <a:pt x="380238" y="76200"/>
                  </a:lnTo>
                  <a:lnTo>
                    <a:pt x="411988" y="76200"/>
                  </a:lnTo>
                  <a:lnTo>
                    <a:pt x="411988" y="1138936"/>
                  </a:lnTo>
                  <a:lnTo>
                    <a:pt x="0" y="1138936"/>
                  </a:lnTo>
                  <a:lnTo>
                    <a:pt x="0" y="1151636"/>
                  </a:lnTo>
                  <a:lnTo>
                    <a:pt x="411988" y="1151636"/>
                  </a:lnTo>
                  <a:lnTo>
                    <a:pt x="411988" y="1325880"/>
                  </a:lnTo>
                  <a:lnTo>
                    <a:pt x="424688" y="1325880"/>
                  </a:lnTo>
                  <a:lnTo>
                    <a:pt x="424688" y="1151636"/>
                  </a:lnTo>
                  <a:lnTo>
                    <a:pt x="2734056" y="1151636"/>
                  </a:lnTo>
                  <a:lnTo>
                    <a:pt x="2734056" y="1183386"/>
                  </a:lnTo>
                  <a:lnTo>
                    <a:pt x="2797556" y="1151636"/>
                  </a:lnTo>
                  <a:lnTo>
                    <a:pt x="2810256" y="11452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36"/>
            <p:cNvSpPr/>
            <p:nvPr/>
          </p:nvSpPr>
          <p:spPr>
            <a:xfrm>
              <a:off x="4479035" y="3694938"/>
              <a:ext cx="2691130" cy="482600"/>
            </a:xfrm>
            <a:custGeom>
              <a:avLst/>
              <a:gdLst/>
              <a:ahLst/>
              <a:cxnLst/>
              <a:rect l="l" t="t" r="r" b="b"/>
              <a:pathLst>
                <a:path w="2691129" h="482600">
                  <a:moveTo>
                    <a:pt x="0" y="482345"/>
                  </a:moveTo>
                  <a:lnTo>
                    <a:pt x="896874" y="482345"/>
                  </a:lnTo>
                </a:path>
                <a:path w="2691129" h="482600">
                  <a:moveTo>
                    <a:pt x="896874" y="482345"/>
                  </a:moveTo>
                  <a:lnTo>
                    <a:pt x="1674114" y="0"/>
                  </a:lnTo>
                </a:path>
                <a:path w="2691129" h="482600">
                  <a:moveTo>
                    <a:pt x="1674114" y="0"/>
                  </a:moveTo>
                  <a:lnTo>
                    <a:pt x="2690621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37"/>
          <p:cNvSpPr txBox="1"/>
          <p:nvPr/>
        </p:nvSpPr>
        <p:spPr>
          <a:xfrm>
            <a:off x="5889214" y="1997132"/>
            <a:ext cx="112204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20</a:t>
            </a:r>
            <a:r>
              <a:rPr sz="2000" i="1" dirty="0">
                <a:latin typeface="Times New Roman"/>
                <a:cs typeface="Times New Roman"/>
              </a:rPr>
              <a:t>dB</a:t>
            </a:r>
            <a:r>
              <a:rPr sz="2000" i="1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/ </a:t>
            </a:r>
            <a:r>
              <a:rPr sz="2000" i="1" spc="-25" dirty="0">
                <a:latin typeface="Times New Roman"/>
                <a:cs typeface="Times New Roman"/>
              </a:rPr>
              <a:t>dec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27" name="object 38"/>
          <p:cNvSpPr txBox="1"/>
          <p:nvPr/>
        </p:nvSpPr>
        <p:spPr>
          <a:xfrm>
            <a:off x="7110413" y="824992"/>
            <a:ext cx="1638051" cy="1205865"/>
          </a:xfrm>
          <a:prstGeom prst="rect">
            <a:avLst/>
          </a:prstGeom>
        </p:spPr>
        <p:txBody>
          <a:bodyPr vert="horz" wrap="square" lIns="0" tIns="213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80"/>
              </a:spcBef>
              <a:tabLst>
                <a:tab pos="346710" algn="l"/>
              </a:tabLst>
            </a:pPr>
            <a:r>
              <a:rPr sz="2300" spc="-50" dirty="0">
                <a:latin typeface="Times New Roman"/>
                <a:cs typeface="Times New Roman"/>
              </a:rPr>
              <a:t>2</a:t>
            </a:r>
            <a:r>
              <a:rPr sz="2300" dirty="0">
                <a:latin typeface="Times New Roman"/>
                <a:cs typeface="Times New Roman"/>
              </a:rPr>
              <a:t>	</a:t>
            </a:r>
            <a:r>
              <a:rPr sz="2450" spc="-50" dirty="0">
                <a:latin typeface="Symbol"/>
                <a:cs typeface="Symbol"/>
              </a:rPr>
              <a:t></a:t>
            </a:r>
            <a:endParaRPr sz="2450" dirty="0">
              <a:latin typeface="Symbol"/>
              <a:cs typeface="Symbol"/>
            </a:endParaRPr>
          </a:p>
          <a:p>
            <a:pPr marL="375920">
              <a:lnSpc>
                <a:spcPct val="100000"/>
              </a:lnSpc>
              <a:spcBef>
                <a:spcPts val="1650"/>
              </a:spcBef>
            </a:pPr>
            <a:r>
              <a:rPr sz="2450" spc="-10" dirty="0">
                <a:latin typeface="Times New Roman"/>
                <a:cs typeface="Times New Roman"/>
              </a:rPr>
              <a:t>20</a:t>
            </a:r>
            <a:r>
              <a:rPr sz="2450" spc="-355" dirty="0">
                <a:latin typeface="Times New Roman"/>
                <a:cs typeface="Times New Roman"/>
              </a:rPr>
              <a:t> </a:t>
            </a:r>
            <a:r>
              <a:rPr sz="2450" spc="-20" dirty="0">
                <a:latin typeface="Times New Roman"/>
                <a:cs typeface="Times New Roman"/>
              </a:rPr>
              <a:t>log</a:t>
            </a:r>
            <a:r>
              <a:rPr sz="2600" spc="-20" dirty="0">
                <a:latin typeface="Symbol"/>
                <a:cs typeface="Symbol"/>
              </a:rPr>
              <a:t></a:t>
            </a:r>
            <a:endParaRPr sz="2600" dirty="0">
              <a:latin typeface="Symbol"/>
              <a:cs typeface="Symbo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46"/>
              <p:cNvSpPr txBox="1"/>
              <p:nvPr/>
            </p:nvSpPr>
            <p:spPr>
              <a:xfrm>
                <a:off x="6489831" y="3932043"/>
                <a:ext cx="288925" cy="553357"/>
              </a:xfrm>
              <a:prstGeom prst="rect">
                <a:avLst/>
              </a:prstGeom>
            </p:spPr>
            <p:txBody>
              <a:bodyPr vert="horz" wrap="square" lIns="0" tIns="45085" rIns="0" bIns="0" rtlCol="0">
                <a:spAutoFit/>
              </a:bodyPr>
              <a:lstStyle/>
              <a:p>
                <a:pPr marL="15240">
                  <a:lnSpc>
                    <a:spcPct val="100000"/>
                  </a:lnSpc>
                  <a:spcBef>
                    <a:spcPts val="355"/>
                  </a:spcBef>
                </a:pPr>
                <a:r>
                  <a:rPr sz="1450" u="sng" spc="270" dirty="0">
                    <a:uFill>
                      <a:solidFill>
                        <a:srgbClr val="000000"/>
                      </a:solidFill>
                    </a:uFill>
                    <a:latin typeface="Times New Roman"/>
                    <a:cs typeface="Times New Roman"/>
                  </a:rPr>
                  <a:t> </a:t>
                </a:r>
                <a:r>
                  <a:rPr sz="1450" u="sng" spc="-50" dirty="0">
                    <a:uFill>
                      <a:solidFill>
                        <a:srgbClr val="000000"/>
                      </a:solidFill>
                    </a:uFill>
                    <a:latin typeface="Times New Roman"/>
                    <a:cs typeface="Times New Roman"/>
                  </a:rPr>
                  <a:t>1</a:t>
                </a:r>
                <a:r>
                  <a:rPr sz="1450" u="sng" spc="500" dirty="0">
                    <a:uFill>
                      <a:solidFill>
                        <a:srgbClr val="000000"/>
                      </a:solidFill>
                    </a:uFill>
                    <a:latin typeface="Times New Roman"/>
                    <a:cs typeface="Times New Roman"/>
                  </a:rPr>
                  <a:t> </a:t>
                </a:r>
                <a:endParaRPr sz="1450" dirty="0">
                  <a:latin typeface="Times New Roman"/>
                  <a:cs typeface="Times New Roman"/>
                </a:endParaRPr>
              </a:p>
              <a:p>
                <a:pPr marL="12700">
                  <a:lnSpc>
                    <a:spcPct val="100000"/>
                  </a:lnSpc>
                  <a:spcBef>
                    <a:spcPts val="254"/>
                  </a:spcBef>
                </a:pPr>
                <a:r>
                  <a:rPr sz="1550" spc="-25" dirty="0">
                    <a:latin typeface="Symbol"/>
                    <a:cs typeface="Symbol"/>
                  </a:rPr>
                  <a:t>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endParaRPr sz="1450" dirty="0">
                  <a:latin typeface="Times New Roman"/>
                  <a:cs typeface="Times New Roman"/>
                </a:endParaRPr>
              </a:p>
            </p:txBody>
          </p:sp>
        </mc:Choice>
        <mc:Fallback xmlns="">
          <p:sp>
            <p:nvSpPr>
              <p:cNvPr id="28" name="object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9831" y="3932043"/>
                <a:ext cx="288925" cy="553357"/>
              </a:xfrm>
              <a:prstGeom prst="rect">
                <a:avLst/>
              </a:prstGeom>
              <a:blipFill rotWithShape="1">
                <a:blip r:embed="rId2"/>
                <a:stretch>
                  <a:fillRect l="-17021" t="-2198" r="-12766" b="-19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object 47"/>
          <p:cNvSpPr txBox="1"/>
          <p:nvPr/>
        </p:nvSpPr>
        <p:spPr>
          <a:xfrm>
            <a:off x="7093051" y="4127473"/>
            <a:ext cx="151765" cy="2406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00" i="1" spc="-50" dirty="0">
                <a:latin typeface="Times New Roman"/>
                <a:cs typeface="Times New Roman"/>
              </a:rPr>
              <a:t>m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30" name="object 50"/>
          <p:cNvGrpSpPr/>
          <p:nvPr/>
        </p:nvGrpSpPr>
        <p:grpSpPr>
          <a:xfrm>
            <a:off x="5675596" y="2852636"/>
            <a:ext cx="2810510" cy="1325880"/>
            <a:chOff x="4419980" y="4478654"/>
            <a:chExt cx="2810510" cy="1325880"/>
          </a:xfrm>
        </p:grpSpPr>
        <p:sp>
          <p:nvSpPr>
            <p:cNvPr id="31" name="object 51"/>
            <p:cNvSpPr/>
            <p:nvPr/>
          </p:nvSpPr>
          <p:spPr>
            <a:xfrm>
              <a:off x="4419981" y="4478654"/>
              <a:ext cx="2810510" cy="1325880"/>
            </a:xfrm>
            <a:custGeom>
              <a:avLst/>
              <a:gdLst/>
              <a:ahLst/>
              <a:cxnLst/>
              <a:rect l="l" t="t" r="r" b="b"/>
              <a:pathLst>
                <a:path w="2810509" h="1325879">
                  <a:moveTo>
                    <a:pt x="2810256" y="1145286"/>
                  </a:moveTo>
                  <a:lnTo>
                    <a:pt x="2797556" y="1138936"/>
                  </a:lnTo>
                  <a:lnTo>
                    <a:pt x="2734056" y="1107186"/>
                  </a:lnTo>
                  <a:lnTo>
                    <a:pt x="2734056" y="1138936"/>
                  </a:lnTo>
                  <a:lnTo>
                    <a:pt x="424688" y="1138936"/>
                  </a:lnTo>
                  <a:lnTo>
                    <a:pt x="424688" y="76200"/>
                  </a:lnTo>
                  <a:lnTo>
                    <a:pt x="456438" y="76200"/>
                  </a:lnTo>
                  <a:lnTo>
                    <a:pt x="450088" y="63500"/>
                  </a:lnTo>
                  <a:lnTo>
                    <a:pt x="418338" y="0"/>
                  </a:lnTo>
                  <a:lnTo>
                    <a:pt x="380238" y="76200"/>
                  </a:lnTo>
                  <a:lnTo>
                    <a:pt x="411988" y="76200"/>
                  </a:lnTo>
                  <a:lnTo>
                    <a:pt x="411988" y="1138936"/>
                  </a:lnTo>
                  <a:lnTo>
                    <a:pt x="0" y="1138936"/>
                  </a:lnTo>
                  <a:lnTo>
                    <a:pt x="0" y="1151636"/>
                  </a:lnTo>
                  <a:lnTo>
                    <a:pt x="411988" y="1151636"/>
                  </a:lnTo>
                  <a:lnTo>
                    <a:pt x="411988" y="1325880"/>
                  </a:lnTo>
                  <a:lnTo>
                    <a:pt x="424688" y="1325880"/>
                  </a:lnTo>
                  <a:lnTo>
                    <a:pt x="424688" y="1151636"/>
                  </a:lnTo>
                  <a:lnTo>
                    <a:pt x="2734056" y="1151636"/>
                  </a:lnTo>
                  <a:lnTo>
                    <a:pt x="2734056" y="1183386"/>
                  </a:lnTo>
                  <a:lnTo>
                    <a:pt x="2797556" y="1151636"/>
                  </a:lnTo>
                  <a:lnTo>
                    <a:pt x="2810256" y="11452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52"/>
            <p:cNvSpPr/>
            <p:nvPr/>
          </p:nvSpPr>
          <p:spPr>
            <a:xfrm>
              <a:off x="4837937" y="5314410"/>
              <a:ext cx="2033270" cy="309245"/>
            </a:xfrm>
            <a:custGeom>
              <a:avLst/>
              <a:gdLst/>
              <a:ahLst/>
              <a:cxnLst/>
              <a:rect l="l" t="t" r="r" b="b"/>
              <a:pathLst>
                <a:path w="2033270" h="309245">
                  <a:moveTo>
                    <a:pt x="0" y="309149"/>
                  </a:moveTo>
                  <a:lnTo>
                    <a:pt x="54167" y="305319"/>
                  </a:lnTo>
                  <a:lnTo>
                    <a:pt x="108160" y="301136"/>
                  </a:lnTo>
                  <a:lnTo>
                    <a:pt x="161801" y="296247"/>
                  </a:lnTo>
                  <a:lnTo>
                    <a:pt x="214915" y="290298"/>
                  </a:lnTo>
                  <a:lnTo>
                    <a:pt x="267327" y="282935"/>
                  </a:lnTo>
                  <a:lnTo>
                    <a:pt x="318861" y="273804"/>
                  </a:lnTo>
                  <a:lnTo>
                    <a:pt x="369341" y="262552"/>
                  </a:lnTo>
                  <a:lnTo>
                    <a:pt x="418591" y="248824"/>
                  </a:lnTo>
                  <a:lnTo>
                    <a:pt x="467517" y="231140"/>
                  </a:lnTo>
                  <a:lnTo>
                    <a:pt x="516673" y="209224"/>
                  </a:lnTo>
                  <a:lnTo>
                    <a:pt x="565362" y="184486"/>
                  </a:lnTo>
                  <a:lnTo>
                    <a:pt x="612886" y="158337"/>
                  </a:lnTo>
                  <a:lnTo>
                    <a:pt x="658546" y="132188"/>
                  </a:lnTo>
                  <a:lnTo>
                    <a:pt x="701645" y="107449"/>
                  </a:lnTo>
                  <a:lnTo>
                    <a:pt x="741484" y="85533"/>
                  </a:lnTo>
                  <a:lnTo>
                    <a:pt x="777366" y="67849"/>
                  </a:lnTo>
                  <a:lnTo>
                    <a:pt x="836211" y="42850"/>
                  </a:lnTo>
                  <a:lnTo>
                    <a:pt x="881983" y="26352"/>
                  </a:lnTo>
                  <a:lnTo>
                    <a:pt x="920277" y="15521"/>
                  </a:lnTo>
                  <a:lnTo>
                    <a:pt x="988028" y="1881"/>
                  </a:lnTo>
                  <a:lnTo>
                    <a:pt x="1012793" y="0"/>
                  </a:lnTo>
                  <a:lnTo>
                    <a:pt x="1039415" y="1881"/>
                  </a:lnTo>
                  <a:lnTo>
                    <a:pt x="1115557" y="14761"/>
                  </a:lnTo>
                  <a:lnTo>
                    <a:pt x="1160520" y="24424"/>
                  </a:lnTo>
                  <a:lnTo>
                    <a:pt x="1209781" y="36502"/>
                  </a:lnTo>
                  <a:lnTo>
                    <a:pt x="1261907" y="50981"/>
                  </a:lnTo>
                  <a:lnTo>
                    <a:pt x="1315465" y="67849"/>
                  </a:lnTo>
                  <a:lnTo>
                    <a:pt x="1360444" y="85191"/>
                  </a:lnTo>
                  <a:lnTo>
                    <a:pt x="1406266" y="105874"/>
                  </a:lnTo>
                  <a:lnTo>
                    <a:pt x="1453753" y="128222"/>
                  </a:lnTo>
                  <a:lnTo>
                    <a:pt x="1503727" y="150559"/>
                  </a:lnTo>
                  <a:lnTo>
                    <a:pt x="1557010" y="171210"/>
                  </a:lnTo>
                  <a:lnTo>
                    <a:pt x="1614424" y="188499"/>
                  </a:lnTo>
                  <a:lnTo>
                    <a:pt x="1663487" y="199358"/>
                  </a:lnTo>
                  <a:lnTo>
                    <a:pt x="1719083" y="209266"/>
                  </a:lnTo>
                  <a:lnTo>
                    <a:pt x="1778413" y="218224"/>
                  </a:lnTo>
                  <a:lnTo>
                    <a:pt x="1838674" y="226234"/>
                  </a:lnTo>
                  <a:lnTo>
                    <a:pt x="1897065" y="233298"/>
                  </a:lnTo>
                  <a:lnTo>
                    <a:pt x="1950787" y="239416"/>
                  </a:lnTo>
                  <a:lnTo>
                    <a:pt x="1997037" y="244591"/>
                  </a:lnTo>
                  <a:lnTo>
                    <a:pt x="2033015" y="248824"/>
                  </a:lnTo>
                </a:path>
              </a:pathLst>
            </a:custGeom>
            <a:ln w="28956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54"/>
              <p:cNvSpPr txBox="1"/>
              <p:nvPr/>
            </p:nvSpPr>
            <p:spPr>
              <a:xfrm>
                <a:off x="7490265" y="4119736"/>
                <a:ext cx="142875" cy="259045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>
                          <a:latin typeface="Cambria Math"/>
                          <a:ea typeface="Cambria Math"/>
                        </a:rPr>
                        <m:t>𝜏</m:t>
                      </m:r>
                    </m:oMath>
                  </m:oMathPara>
                </a14:m>
                <a:endParaRPr sz="1700" dirty="0">
                  <a:latin typeface="Times New Roman"/>
                  <a:cs typeface="Times New Roman"/>
                </a:endParaRPr>
              </a:p>
            </p:txBody>
          </p:sp>
        </mc:Choice>
        <mc:Fallback xmlns="">
          <p:sp>
            <p:nvSpPr>
              <p:cNvPr id="33" name="object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0265" y="4119736"/>
                <a:ext cx="142875" cy="259045"/>
              </a:xfrm>
              <a:prstGeom prst="rect">
                <a:avLst/>
              </a:prstGeom>
              <a:blipFill rotWithShape="1">
                <a:blip r:embed="rId3"/>
                <a:stretch>
                  <a:fillRect l="-26087" r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object 65"/>
          <p:cNvGrpSpPr/>
          <p:nvPr/>
        </p:nvGrpSpPr>
        <p:grpSpPr>
          <a:xfrm>
            <a:off x="5446996" y="4000590"/>
            <a:ext cx="1917700" cy="527050"/>
            <a:chOff x="4191380" y="5626608"/>
            <a:chExt cx="1917700" cy="527050"/>
          </a:xfrm>
        </p:grpSpPr>
        <p:sp>
          <p:nvSpPr>
            <p:cNvPr id="35" name="object 66"/>
            <p:cNvSpPr/>
            <p:nvPr/>
          </p:nvSpPr>
          <p:spPr>
            <a:xfrm>
              <a:off x="5639180" y="5639181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44" y="182529"/>
                  </a:lnTo>
                  <a:lnTo>
                    <a:pt x="17966" y="139619"/>
                  </a:lnTo>
                  <a:lnTo>
                    <a:pt x="39045" y="100788"/>
                  </a:lnTo>
                  <a:lnTo>
                    <a:pt x="66960" y="66955"/>
                  </a:lnTo>
                  <a:lnTo>
                    <a:pt x="100793" y="39041"/>
                  </a:lnTo>
                  <a:lnTo>
                    <a:pt x="139624" y="17964"/>
                  </a:lnTo>
                  <a:lnTo>
                    <a:pt x="182533" y="4644"/>
                  </a:lnTo>
                  <a:lnTo>
                    <a:pt x="228600" y="0"/>
                  </a:lnTo>
                  <a:lnTo>
                    <a:pt x="274666" y="4644"/>
                  </a:lnTo>
                  <a:lnTo>
                    <a:pt x="317575" y="17964"/>
                  </a:lnTo>
                  <a:lnTo>
                    <a:pt x="356406" y="39041"/>
                  </a:lnTo>
                  <a:lnTo>
                    <a:pt x="390239" y="66955"/>
                  </a:lnTo>
                  <a:lnTo>
                    <a:pt x="418154" y="100788"/>
                  </a:lnTo>
                  <a:lnTo>
                    <a:pt x="439233" y="139619"/>
                  </a:lnTo>
                  <a:lnTo>
                    <a:pt x="452555" y="182529"/>
                  </a:lnTo>
                  <a:lnTo>
                    <a:pt x="457200" y="228600"/>
                  </a:lnTo>
                  <a:lnTo>
                    <a:pt x="452555" y="274670"/>
                  </a:lnTo>
                  <a:lnTo>
                    <a:pt x="439233" y="317580"/>
                  </a:lnTo>
                  <a:lnTo>
                    <a:pt x="418154" y="356411"/>
                  </a:lnTo>
                  <a:lnTo>
                    <a:pt x="390239" y="390244"/>
                  </a:lnTo>
                  <a:lnTo>
                    <a:pt x="356406" y="418158"/>
                  </a:lnTo>
                  <a:lnTo>
                    <a:pt x="317575" y="439235"/>
                  </a:lnTo>
                  <a:lnTo>
                    <a:pt x="274666" y="452555"/>
                  </a:lnTo>
                  <a:lnTo>
                    <a:pt x="228600" y="457200"/>
                  </a:lnTo>
                  <a:lnTo>
                    <a:pt x="182533" y="452555"/>
                  </a:lnTo>
                  <a:lnTo>
                    <a:pt x="139624" y="439235"/>
                  </a:lnTo>
                  <a:lnTo>
                    <a:pt x="100793" y="418158"/>
                  </a:lnTo>
                  <a:lnTo>
                    <a:pt x="66960" y="390244"/>
                  </a:lnTo>
                  <a:lnTo>
                    <a:pt x="39045" y="356411"/>
                  </a:lnTo>
                  <a:lnTo>
                    <a:pt x="17966" y="317580"/>
                  </a:lnTo>
                  <a:lnTo>
                    <a:pt x="4644" y="274670"/>
                  </a:lnTo>
                  <a:lnTo>
                    <a:pt x="0" y="228600"/>
                  </a:lnTo>
                  <a:close/>
                </a:path>
              </a:pathLst>
            </a:custGeom>
            <a:ln w="2514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67"/>
            <p:cNvSpPr/>
            <p:nvPr/>
          </p:nvSpPr>
          <p:spPr>
            <a:xfrm>
              <a:off x="4191380" y="6039307"/>
              <a:ext cx="1676400" cy="114300"/>
            </a:xfrm>
            <a:custGeom>
              <a:avLst/>
              <a:gdLst/>
              <a:ahLst/>
              <a:cxnLst/>
              <a:rect l="l" t="t" r="r" b="b"/>
              <a:pathLst>
                <a:path w="1676400" h="114300">
                  <a:moveTo>
                    <a:pt x="97790" y="0"/>
                  </a:moveTo>
                  <a:lnTo>
                    <a:pt x="0" y="57073"/>
                  </a:lnTo>
                  <a:lnTo>
                    <a:pt x="97790" y="114134"/>
                  </a:lnTo>
                  <a:lnTo>
                    <a:pt x="104521" y="112356"/>
                  </a:lnTo>
                  <a:lnTo>
                    <a:pt x="107569" y="107086"/>
                  </a:lnTo>
                  <a:lnTo>
                    <a:pt x="110744" y="101815"/>
                  </a:lnTo>
                  <a:lnTo>
                    <a:pt x="108966" y="95059"/>
                  </a:lnTo>
                  <a:lnTo>
                    <a:pt x="62745" y="68122"/>
                  </a:lnTo>
                  <a:lnTo>
                    <a:pt x="21844" y="68122"/>
                  </a:lnTo>
                  <a:lnTo>
                    <a:pt x="21844" y="46024"/>
                  </a:lnTo>
                  <a:lnTo>
                    <a:pt x="62723" y="46024"/>
                  </a:lnTo>
                  <a:lnTo>
                    <a:pt x="108966" y="19088"/>
                  </a:lnTo>
                  <a:lnTo>
                    <a:pt x="110744" y="12331"/>
                  </a:lnTo>
                  <a:lnTo>
                    <a:pt x="107569" y="7061"/>
                  </a:lnTo>
                  <a:lnTo>
                    <a:pt x="104521" y="1790"/>
                  </a:lnTo>
                  <a:lnTo>
                    <a:pt x="97790" y="0"/>
                  </a:lnTo>
                  <a:close/>
                </a:path>
                <a:path w="1676400" h="114300">
                  <a:moveTo>
                    <a:pt x="62723" y="46024"/>
                  </a:moveTo>
                  <a:lnTo>
                    <a:pt x="21844" y="46024"/>
                  </a:lnTo>
                  <a:lnTo>
                    <a:pt x="21844" y="68122"/>
                  </a:lnTo>
                  <a:lnTo>
                    <a:pt x="62745" y="68122"/>
                  </a:lnTo>
                  <a:lnTo>
                    <a:pt x="60154" y="66611"/>
                  </a:lnTo>
                  <a:lnTo>
                    <a:pt x="27432" y="66611"/>
                  </a:lnTo>
                  <a:lnTo>
                    <a:pt x="27432" y="47523"/>
                  </a:lnTo>
                  <a:lnTo>
                    <a:pt x="60154" y="47523"/>
                  </a:lnTo>
                  <a:lnTo>
                    <a:pt x="62723" y="46024"/>
                  </a:lnTo>
                  <a:close/>
                </a:path>
                <a:path w="1676400" h="114300">
                  <a:moveTo>
                    <a:pt x="1676400" y="46024"/>
                  </a:moveTo>
                  <a:lnTo>
                    <a:pt x="62723" y="46024"/>
                  </a:lnTo>
                  <a:lnTo>
                    <a:pt x="43804" y="57073"/>
                  </a:lnTo>
                  <a:lnTo>
                    <a:pt x="62745" y="68122"/>
                  </a:lnTo>
                  <a:lnTo>
                    <a:pt x="1676400" y="68122"/>
                  </a:lnTo>
                  <a:lnTo>
                    <a:pt x="1676400" y="46024"/>
                  </a:lnTo>
                  <a:close/>
                </a:path>
                <a:path w="1676400" h="114300">
                  <a:moveTo>
                    <a:pt x="27432" y="47523"/>
                  </a:moveTo>
                  <a:lnTo>
                    <a:pt x="27432" y="66611"/>
                  </a:lnTo>
                  <a:lnTo>
                    <a:pt x="43782" y="57073"/>
                  </a:lnTo>
                  <a:lnTo>
                    <a:pt x="27432" y="47523"/>
                  </a:lnTo>
                  <a:close/>
                </a:path>
                <a:path w="1676400" h="114300">
                  <a:moveTo>
                    <a:pt x="43804" y="57073"/>
                  </a:moveTo>
                  <a:lnTo>
                    <a:pt x="27432" y="66611"/>
                  </a:lnTo>
                  <a:lnTo>
                    <a:pt x="60154" y="66611"/>
                  </a:lnTo>
                  <a:lnTo>
                    <a:pt x="43804" y="57073"/>
                  </a:lnTo>
                  <a:close/>
                </a:path>
                <a:path w="1676400" h="114300">
                  <a:moveTo>
                    <a:pt x="60154" y="47523"/>
                  </a:moveTo>
                  <a:lnTo>
                    <a:pt x="27432" y="47523"/>
                  </a:lnTo>
                  <a:lnTo>
                    <a:pt x="43804" y="57073"/>
                  </a:lnTo>
                  <a:lnTo>
                    <a:pt x="60154" y="4752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41" t="18544" r="32761" b="34890"/>
          <a:stretch/>
        </p:blipFill>
        <p:spPr bwMode="auto">
          <a:xfrm>
            <a:off x="324697" y="1308684"/>
            <a:ext cx="4849234" cy="322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2" name="مستطيل 41"/>
              <p:cNvSpPr/>
              <p:nvPr/>
            </p:nvSpPr>
            <p:spPr>
              <a:xfrm>
                <a:off x="627149" y="4797152"/>
                <a:ext cx="8409347" cy="129189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l" rtl="0"/>
                <a:r>
                  <a:rPr lang="en-US" sz="3200" b="1" dirty="0" smtClean="0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Bold Italic Art" pitchFamily="2" charset="-78"/>
                  </a:rPr>
                  <a:t>Note: </a:t>
                </a:r>
                <a:r>
                  <a:rPr lang="en-US" sz="2000" dirty="0" smtClean="0"/>
                  <a:t>The maximum phase lead (</a:t>
                </a:r>
                <a:r>
                  <a:rPr lang="en-US" sz="2400" b="1" i="1" dirty="0" err="1">
                    <a:latin typeface="Arial"/>
                    <a:cs typeface="Arial"/>
                  </a:rPr>
                  <a:t>φ</a:t>
                </a:r>
                <a:r>
                  <a:rPr lang="en-US" sz="2400" b="1" i="1" dirty="0" err="1" smtClean="0"/>
                  <a:t>m</a:t>
                </a:r>
                <a:r>
                  <a:rPr lang="en-US" sz="2000" dirty="0"/>
                  <a:t>​) occurs at a frequency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1" i="1" smtClean="0">
                            <a:latin typeface="Cambria Math"/>
                          </a:rPr>
                          <m:t>𝒘</m:t>
                        </m:r>
                      </m:e>
                      <m:sub>
                        <m:r>
                          <a:rPr lang="en-US" sz="2800" b="1" i="1" smtClean="0">
                            <a:latin typeface="Cambria Math"/>
                          </a:rPr>
                          <m:t>𝒎</m:t>
                        </m:r>
                      </m:sub>
                    </m:sSub>
                    <m:r>
                      <a:rPr lang="en-US" sz="2800" b="1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2800" b="1" i="1" smtClean="0">
                            <a:latin typeface="Cambria Math"/>
                            <a:ea typeface="Cambria Math"/>
                          </a:rPr>
                          <m:t>𝝉</m:t>
                        </m:r>
                        <m:rad>
                          <m:radPr>
                            <m:degHide m:val="on"/>
                            <m:ctrlPr>
                              <a:rPr lang="en-US" sz="2800" b="1" i="1" smtClean="0"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2800" b="1" i="1" smtClean="0">
                                <a:latin typeface="Cambria Math"/>
                                <a:ea typeface="Cambria Math"/>
                              </a:rPr>
                              <m:t>𝜶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800" b="1" dirty="0" smtClean="0"/>
                  <a:t>​  </a:t>
                </a:r>
                <a:r>
                  <a:rPr lang="en-US" sz="2000" dirty="0"/>
                  <a:t>and the magnitude of the phase lead </a:t>
                </a:r>
                <a:r>
                  <a:rPr lang="en-US" sz="2000" dirty="0" smtClean="0"/>
                  <a:t>is:</a:t>
                </a:r>
                <a:r>
                  <a:rPr lang="en-US" sz="2000" b="1" i="1" dirty="0"/>
                  <a:t> </a:t>
                </a:r>
                <a:r>
                  <a:rPr lang="en-US" sz="2400" b="1" i="1" dirty="0"/>
                  <a:t>ϕm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1" i="0" smtClean="0">
                                <a:latin typeface="Cambria Math"/>
                              </a:rPr>
                              <m:t>𝐬𝐢𝐧</m:t>
                            </m:r>
                          </m:e>
                          <m:sup>
                            <m:r>
                              <a:rPr lang="en-US" sz="2400" b="1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𝟏</m:t>
                            </m:r>
                          </m:sup>
                        </m:sSup>
                        <m:r>
                          <a:rPr lang="en-US" sz="2400" b="1" i="1" smtClean="0">
                            <a:latin typeface="Cambria Math"/>
                          </a:rPr>
                          <m:t>(</m:t>
                        </m:r>
                      </m:fName>
                      <m:e>
                        <m:f>
                          <m:f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𝜶</m:t>
                            </m:r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𝜶</m:t>
                            </m:r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+</m:t>
                            </m:r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𝟏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sz="2400" b="1" dirty="0" smtClean="0"/>
                  <a:t>)</a:t>
                </a:r>
                <a:endParaRPr lang="en-US" sz="2400" b="1" dirty="0"/>
              </a:p>
            </p:txBody>
          </p:sp>
        </mc:Choice>
        <mc:Fallback xmlns="">
          <p:sp>
            <p:nvSpPr>
              <p:cNvPr id="42" name="مستطيل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149" y="4797152"/>
                <a:ext cx="8409347" cy="1291892"/>
              </a:xfrm>
              <a:prstGeom prst="rect">
                <a:avLst/>
              </a:prstGeom>
              <a:blipFill rotWithShape="1">
                <a:blip r:embed="rId5"/>
                <a:stretch>
                  <a:fillRect l="-1958" t="-2358" r="-2466" b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335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600200" y="1066800"/>
            <a:ext cx="5472430" cy="4840605"/>
            <a:chOff x="1600200" y="1066800"/>
            <a:chExt cx="5472430" cy="48406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0200" y="1066800"/>
              <a:ext cx="5471922" cy="484022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117502" y="1296350"/>
              <a:ext cx="0" cy="4537710"/>
            </a:xfrm>
            <a:custGeom>
              <a:avLst/>
              <a:gdLst/>
              <a:ahLst/>
              <a:cxnLst/>
              <a:rect l="l" t="t" r="r" b="b"/>
              <a:pathLst>
                <a:path h="4537710">
                  <a:moveTo>
                    <a:pt x="0" y="0"/>
                  </a:moveTo>
                  <a:lnTo>
                    <a:pt x="0" y="4537689"/>
                  </a:lnTo>
                </a:path>
              </a:pathLst>
            </a:custGeom>
            <a:ln w="74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86003" y="1224391"/>
              <a:ext cx="79066" cy="11158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117502" y="2429641"/>
              <a:ext cx="4451350" cy="0"/>
            </a:xfrm>
            <a:custGeom>
              <a:avLst/>
              <a:gdLst/>
              <a:ahLst/>
              <a:cxnLst/>
              <a:rect l="l" t="t" r="r" b="b"/>
              <a:pathLst>
                <a:path w="4451350">
                  <a:moveTo>
                    <a:pt x="0" y="0"/>
                  </a:moveTo>
                  <a:lnTo>
                    <a:pt x="4451263" y="0"/>
                  </a:lnTo>
                </a:path>
              </a:pathLst>
            </a:custGeom>
            <a:ln w="73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42654" y="2396445"/>
              <a:ext cx="113190" cy="8030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114823" y="3634874"/>
              <a:ext cx="4451350" cy="0"/>
            </a:xfrm>
            <a:custGeom>
              <a:avLst/>
              <a:gdLst/>
              <a:ahLst/>
              <a:cxnLst/>
              <a:rect l="l" t="t" r="r" b="b"/>
              <a:pathLst>
                <a:path w="4451350">
                  <a:moveTo>
                    <a:pt x="0" y="0"/>
                  </a:moveTo>
                  <a:lnTo>
                    <a:pt x="4451111" y="0"/>
                  </a:lnTo>
                </a:path>
              </a:pathLst>
            </a:custGeom>
            <a:ln w="73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39823" y="3601678"/>
              <a:ext cx="113407" cy="8030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117502" y="1781740"/>
              <a:ext cx="1236345" cy="320675"/>
            </a:xfrm>
            <a:custGeom>
              <a:avLst/>
              <a:gdLst/>
              <a:ahLst/>
              <a:cxnLst/>
              <a:rect l="l" t="t" r="r" b="b"/>
              <a:pathLst>
                <a:path w="1236345" h="320675">
                  <a:moveTo>
                    <a:pt x="0" y="0"/>
                  </a:moveTo>
                  <a:lnTo>
                    <a:pt x="1235968" y="320096"/>
                  </a:lnTo>
                </a:path>
              </a:pathLst>
            </a:custGeom>
            <a:ln w="311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130370" y="5415702"/>
              <a:ext cx="4787265" cy="0"/>
            </a:xfrm>
            <a:custGeom>
              <a:avLst/>
              <a:gdLst/>
              <a:ahLst/>
              <a:cxnLst/>
              <a:rect l="l" t="t" r="r" b="b"/>
              <a:pathLst>
                <a:path w="4787265">
                  <a:moveTo>
                    <a:pt x="0" y="0"/>
                  </a:moveTo>
                  <a:lnTo>
                    <a:pt x="157424" y="0"/>
                  </a:lnTo>
                </a:path>
                <a:path w="4787265">
                  <a:moveTo>
                    <a:pt x="330940" y="0"/>
                  </a:moveTo>
                  <a:lnTo>
                    <a:pt x="488386" y="0"/>
                  </a:lnTo>
                </a:path>
                <a:path w="4787265">
                  <a:moveTo>
                    <a:pt x="661357" y="0"/>
                  </a:moveTo>
                  <a:lnTo>
                    <a:pt x="818782" y="0"/>
                  </a:lnTo>
                </a:path>
                <a:path w="4787265">
                  <a:moveTo>
                    <a:pt x="992297" y="0"/>
                  </a:moveTo>
                  <a:lnTo>
                    <a:pt x="1149744" y="0"/>
                  </a:lnTo>
                </a:path>
                <a:path w="4787265">
                  <a:moveTo>
                    <a:pt x="1322715" y="0"/>
                  </a:moveTo>
                  <a:lnTo>
                    <a:pt x="1480161" y="0"/>
                  </a:lnTo>
                </a:path>
                <a:path w="4787265">
                  <a:moveTo>
                    <a:pt x="1653742" y="0"/>
                  </a:moveTo>
                  <a:lnTo>
                    <a:pt x="1811167" y="0"/>
                  </a:lnTo>
                </a:path>
                <a:path w="4787265">
                  <a:moveTo>
                    <a:pt x="1984051" y="0"/>
                  </a:moveTo>
                  <a:lnTo>
                    <a:pt x="2141476" y="0"/>
                  </a:lnTo>
                </a:path>
                <a:path w="4787265">
                  <a:moveTo>
                    <a:pt x="2315013" y="0"/>
                  </a:moveTo>
                  <a:lnTo>
                    <a:pt x="2472438" y="0"/>
                  </a:lnTo>
                </a:path>
                <a:path w="4787265">
                  <a:moveTo>
                    <a:pt x="2645539" y="0"/>
                  </a:moveTo>
                  <a:lnTo>
                    <a:pt x="2802964" y="0"/>
                  </a:lnTo>
                </a:path>
                <a:path w="4787265">
                  <a:moveTo>
                    <a:pt x="2976284" y="0"/>
                  </a:moveTo>
                  <a:lnTo>
                    <a:pt x="3133926" y="0"/>
                  </a:lnTo>
                </a:path>
                <a:path w="4787265">
                  <a:moveTo>
                    <a:pt x="3306810" y="0"/>
                  </a:moveTo>
                  <a:lnTo>
                    <a:pt x="3464235" y="0"/>
                  </a:lnTo>
                </a:path>
                <a:path w="4787265">
                  <a:moveTo>
                    <a:pt x="3637772" y="0"/>
                  </a:moveTo>
                  <a:lnTo>
                    <a:pt x="3795197" y="0"/>
                  </a:lnTo>
                </a:path>
                <a:path w="4787265">
                  <a:moveTo>
                    <a:pt x="3968081" y="0"/>
                  </a:moveTo>
                  <a:lnTo>
                    <a:pt x="4125505" y="0"/>
                  </a:lnTo>
                </a:path>
                <a:path w="4787265">
                  <a:moveTo>
                    <a:pt x="4299043" y="0"/>
                  </a:moveTo>
                  <a:lnTo>
                    <a:pt x="4456467" y="0"/>
                  </a:lnTo>
                </a:path>
                <a:path w="4787265">
                  <a:moveTo>
                    <a:pt x="4629569" y="0"/>
                  </a:moveTo>
                  <a:lnTo>
                    <a:pt x="4786994" y="0"/>
                  </a:lnTo>
                </a:path>
              </a:pathLst>
            </a:custGeom>
            <a:ln w="743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337401" y="2104406"/>
              <a:ext cx="2242185" cy="1050925"/>
            </a:xfrm>
            <a:custGeom>
              <a:avLst/>
              <a:gdLst/>
              <a:ahLst/>
              <a:cxnLst/>
              <a:rect l="l" t="t" r="r" b="b"/>
              <a:pathLst>
                <a:path w="2242185" h="1050925">
                  <a:moveTo>
                    <a:pt x="0" y="0"/>
                  </a:moveTo>
                  <a:lnTo>
                    <a:pt x="2241744" y="1050430"/>
                  </a:lnTo>
                </a:path>
              </a:pathLst>
            </a:custGeom>
            <a:ln w="311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350792" y="2349778"/>
              <a:ext cx="0" cy="80010"/>
            </a:xfrm>
            <a:custGeom>
              <a:avLst/>
              <a:gdLst/>
              <a:ahLst/>
              <a:cxnLst/>
              <a:rect l="l" t="t" r="r" b="b"/>
              <a:pathLst>
                <a:path h="80010">
                  <a:moveTo>
                    <a:pt x="0" y="0"/>
                  </a:moveTo>
                  <a:lnTo>
                    <a:pt x="0" y="79863"/>
                  </a:lnTo>
                </a:path>
              </a:pathLst>
            </a:custGeom>
            <a:ln w="74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834371" y="1563754"/>
            <a:ext cx="250825" cy="1001394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1650" spc="25" dirty="0">
                <a:latin typeface="Times New Roman"/>
                <a:cs typeface="Times New Roman"/>
              </a:rPr>
              <a:t>40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1650" spc="25" dirty="0">
                <a:latin typeface="Times New Roman"/>
                <a:cs typeface="Times New Roman"/>
              </a:rPr>
              <a:t>20</a:t>
            </a:r>
            <a:endParaRPr sz="1650">
              <a:latin typeface="Times New Roman"/>
              <a:cs typeface="Times New Roman"/>
            </a:endParaRPr>
          </a:p>
          <a:p>
            <a:pPr marL="101600">
              <a:lnSpc>
                <a:spcPct val="100000"/>
              </a:lnSpc>
              <a:spcBef>
                <a:spcPts val="580"/>
              </a:spcBef>
            </a:pPr>
            <a:r>
              <a:rPr sz="1650" spc="-50" dirty="0">
                <a:latin typeface="Times New Roman"/>
                <a:cs typeface="Times New Roman"/>
              </a:rPr>
              <a:t>0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38499" y="2438549"/>
            <a:ext cx="250825" cy="2819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spc="25" dirty="0">
                <a:latin typeface="Times New Roman"/>
                <a:cs typeface="Times New Roman"/>
              </a:rPr>
              <a:t>10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52985" y="2423133"/>
            <a:ext cx="386080" cy="2819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spc="-20" dirty="0">
                <a:latin typeface="Times New Roman"/>
                <a:cs typeface="Times New Roman"/>
              </a:rPr>
              <a:t>23.8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34250" y="2340675"/>
            <a:ext cx="359410" cy="2870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700" spc="-25" dirty="0">
                <a:latin typeface="Times New Roman"/>
                <a:cs typeface="Times New Roman"/>
              </a:rPr>
              <a:t>142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862596" y="3632305"/>
            <a:ext cx="168275" cy="0"/>
          </a:xfrm>
          <a:custGeom>
            <a:avLst/>
            <a:gdLst/>
            <a:ahLst/>
            <a:cxnLst/>
            <a:rect l="l" t="t" r="r" b="b"/>
            <a:pathLst>
              <a:path w="168275">
                <a:moveTo>
                  <a:pt x="0" y="0"/>
                </a:moveTo>
                <a:lnTo>
                  <a:pt x="168159" y="0"/>
                </a:lnTo>
              </a:path>
            </a:pathLst>
          </a:custGeom>
          <a:ln w="100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808134" y="5209023"/>
            <a:ext cx="260350" cy="308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spc="-45" dirty="0">
                <a:latin typeface="Symbol"/>
                <a:cs typeface="Symbol"/>
              </a:rPr>
              <a:t></a:t>
            </a:r>
            <a:r>
              <a:rPr sz="1850" spc="-45" dirty="0">
                <a:latin typeface="Symbol"/>
                <a:cs typeface="Symbol"/>
              </a:rPr>
              <a:t>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671249" y="3427745"/>
            <a:ext cx="181610" cy="308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50" spc="-50" dirty="0">
                <a:latin typeface="Symbol"/>
                <a:cs typeface="Symbol"/>
              </a:rPr>
              <a:t></a:t>
            </a:r>
            <a:endParaRPr sz="1850">
              <a:latin typeface="Symbol"/>
              <a:cs typeface="Symbo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306440" y="3144417"/>
            <a:ext cx="283210" cy="250825"/>
            <a:chOff x="5306440" y="3144417"/>
            <a:chExt cx="283210" cy="250825"/>
          </a:xfrm>
        </p:grpSpPr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21997" y="3159975"/>
              <a:ext cx="251705" cy="21946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321997" y="3159975"/>
              <a:ext cx="252095" cy="219710"/>
            </a:xfrm>
            <a:custGeom>
              <a:avLst/>
              <a:gdLst/>
              <a:ahLst/>
              <a:cxnLst/>
              <a:rect l="l" t="t" r="r" b="b"/>
              <a:pathLst>
                <a:path w="252095" h="219710">
                  <a:moveTo>
                    <a:pt x="0" y="108554"/>
                  </a:moveTo>
                  <a:lnTo>
                    <a:pt x="9713" y="151988"/>
                  </a:lnTo>
                  <a:lnTo>
                    <a:pt x="36389" y="187213"/>
                  </a:lnTo>
                  <a:lnTo>
                    <a:pt x="76334" y="210836"/>
                  </a:lnTo>
                  <a:lnTo>
                    <a:pt x="125852" y="219464"/>
                  </a:lnTo>
                  <a:lnTo>
                    <a:pt x="175371" y="210836"/>
                  </a:lnTo>
                  <a:lnTo>
                    <a:pt x="215315" y="187213"/>
                  </a:lnTo>
                  <a:lnTo>
                    <a:pt x="241992" y="151988"/>
                  </a:lnTo>
                  <a:lnTo>
                    <a:pt x="251705" y="108554"/>
                  </a:lnTo>
                  <a:lnTo>
                    <a:pt x="241992" y="66571"/>
                  </a:lnTo>
                  <a:lnTo>
                    <a:pt x="215315" y="32036"/>
                  </a:lnTo>
                  <a:lnTo>
                    <a:pt x="175371" y="8621"/>
                  </a:lnTo>
                  <a:lnTo>
                    <a:pt x="125852" y="0"/>
                  </a:lnTo>
                  <a:lnTo>
                    <a:pt x="76334" y="8621"/>
                  </a:lnTo>
                  <a:lnTo>
                    <a:pt x="36389" y="32036"/>
                  </a:lnTo>
                  <a:lnTo>
                    <a:pt x="9713" y="66571"/>
                  </a:lnTo>
                  <a:lnTo>
                    <a:pt x="0" y="108554"/>
                  </a:lnTo>
                </a:path>
              </a:pathLst>
            </a:custGeom>
            <a:ln w="307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390731" y="3138244"/>
            <a:ext cx="130175" cy="2724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600" spc="-50" dirty="0">
                <a:latin typeface="Times New Roman"/>
                <a:cs typeface="Times New Roman"/>
              </a:rPr>
              <a:t>1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469122" y="4687753"/>
            <a:ext cx="270510" cy="266700"/>
            <a:chOff x="3469122" y="4687753"/>
            <a:chExt cx="270510" cy="266700"/>
          </a:xfrm>
        </p:grpSpPr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84679" y="4703311"/>
              <a:ext cx="238836" cy="235351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484679" y="4703311"/>
              <a:ext cx="239395" cy="235585"/>
            </a:xfrm>
            <a:custGeom>
              <a:avLst/>
              <a:gdLst/>
              <a:ahLst/>
              <a:cxnLst/>
              <a:rect l="l" t="t" r="r" b="b"/>
              <a:pathLst>
                <a:path w="239395" h="235585">
                  <a:moveTo>
                    <a:pt x="0" y="116348"/>
                  </a:moveTo>
                  <a:lnTo>
                    <a:pt x="9220" y="162158"/>
                  </a:lnTo>
                  <a:lnTo>
                    <a:pt x="34405" y="200041"/>
                  </a:lnTo>
                  <a:lnTo>
                    <a:pt x="71842" y="225828"/>
                  </a:lnTo>
                  <a:lnTo>
                    <a:pt x="117818" y="235351"/>
                  </a:lnTo>
                  <a:lnTo>
                    <a:pt x="164514" y="225828"/>
                  </a:lnTo>
                  <a:lnTo>
                    <a:pt x="203027" y="200041"/>
                  </a:lnTo>
                  <a:lnTo>
                    <a:pt x="229190" y="162158"/>
                  </a:lnTo>
                  <a:lnTo>
                    <a:pt x="238836" y="116348"/>
                  </a:lnTo>
                  <a:lnTo>
                    <a:pt x="229190" y="70943"/>
                  </a:lnTo>
                  <a:lnTo>
                    <a:pt x="203027" y="33974"/>
                  </a:lnTo>
                  <a:lnTo>
                    <a:pt x="164514" y="9104"/>
                  </a:lnTo>
                  <a:lnTo>
                    <a:pt x="117818" y="0"/>
                  </a:lnTo>
                  <a:lnTo>
                    <a:pt x="71842" y="9104"/>
                  </a:lnTo>
                  <a:lnTo>
                    <a:pt x="34405" y="33974"/>
                  </a:lnTo>
                  <a:lnTo>
                    <a:pt x="9220" y="70943"/>
                  </a:lnTo>
                  <a:lnTo>
                    <a:pt x="0" y="116348"/>
                  </a:lnTo>
                </a:path>
              </a:pathLst>
            </a:custGeom>
            <a:ln w="30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550692" y="4679391"/>
            <a:ext cx="136525" cy="2870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700" spc="-50" dirty="0">
                <a:latin typeface="Times New Roman"/>
                <a:cs typeface="Times New Roman"/>
              </a:rPr>
              <a:t>1</a:t>
            </a:r>
            <a:endParaRPr sz="1700">
              <a:latin typeface="Times New Roman"/>
              <a:cs typeface="Times New Roman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846865" y="2736749"/>
            <a:ext cx="270510" cy="266065"/>
            <a:chOff x="5846865" y="2736749"/>
            <a:chExt cx="270510" cy="266065"/>
          </a:xfrm>
        </p:grpSpPr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62423" y="2752307"/>
              <a:ext cx="238858" cy="23488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862423" y="2752307"/>
              <a:ext cx="239395" cy="234950"/>
            </a:xfrm>
            <a:custGeom>
              <a:avLst/>
              <a:gdLst/>
              <a:ahLst/>
              <a:cxnLst/>
              <a:rect l="l" t="t" r="r" b="b"/>
              <a:pathLst>
                <a:path w="239395" h="234950">
                  <a:moveTo>
                    <a:pt x="0" y="116262"/>
                  </a:moveTo>
                  <a:lnTo>
                    <a:pt x="9226" y="162075"/>
                  </a:lnTo>
                  <a:lnTo>
                    <a:pt x="34457" y="199819"/>
                  </a:lnTo>
                  <a:lnTo>
                    <a:pt x="72016" y="225439"/>
                  </a:lnTo>
                  <a:lnTo>
                    <a:pt x="118231" y="234880"/>
                  </a:lnTo>
                  <a:lnTo>
                    <a:pt x="164637" y="225439"/>
                  </a:lnTo>
                  <a:lnTo>
                    <a:pt x="203040" y="199819"/>
                  </a:lnTo>
                  <a:lnTo>
                    <a:pt x="229196" y="162075"/>
                  </a:lnTo>
                  <a:lnTo>
                    <a:pt x="238858" y="116262"/>
                  </a:lnTo>
                  <a:lnTo>
                    <a:pt x="229196" y="70636"/>
                  </a:lnTo>
                  <a:lnTo>
                    <a:pt x="203040" y="33722"/>
                  </a:lnTo>
                  <a:lnTo>
                    <a:pt x="164637" y="9012"/>
                  </a:lnTo>
                  <a:lnTo>
                    <a:pt x="118231" y="0"/>
                  </a:lnTo>
                  <a:lnTo>
                    <a:pt x="72016" y="9012"/>
                  </a:lnTo>
                  <a:lnTo>
                    <a:pt x="34457" y="33722"/>
                  </a:lnTo>
                  <a:lnTo>
                    <a:pt x="9226" y="70636"/>
                  </a:lnTo>
                  <a:lnTo>
                    <a:pt x="0" y="116262"/>
                  </a:lnTo>
                </a:path>
              </a:pathLst>
            </a:custGeom>
            <a:ln w="307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5904811" y="2727788"/>
            <a:ext cx="136525" cy="2870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700" spc="-50" dirty="0">
                <a:latin typeface="Times New Roman"/>
                <a:cs typeface="Times New Roman"/>
              </a:rPr>
              <a:t>2</a:t>
            </a:r>
            <a:endParaRPr sz="1700">
              <a:latin typeface="Times New Roman"/>
              <a:cs typeface="Times New Roman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5185377" y="4595193"/>
            <a:ext cx="267970" cy="266065"/>
            <a:chOff x="5185377" y="4595193"/>
            <a:chExt cx="267970" cy="266065"/>
          </a:xfrm>
        </p:grpSpPr>
        <p:pic>
          <p:nvPicPr>
            <p:cNvPr id="36" name="object 3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200935" y="4610751"/>
              <a:ext cx="236245" cy="234815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5200935" y="4610751"/>
              <a:ext cx="236854" cy="234950"/>
            </a:xfrm>
            <a:custGeom>
              <a:avLst/>
              <a:gdLst/>
              <a:ahLst/>
              <a:cxnLst/>
              <a:rect l="l" t="t" r="r" b="b"/>
              <a:pathLst>
                <a:path w="236854" h="234950">
                  <a:moveTo>
                    <a:pt x="0" y="115812"/>
                  </a:moveTo>
                  <a:lnTo>
                    <a:pt x="9230" y="161631"/>
                  </a:lnTo>
                  <a:lnTo>
                    <a:pt x="34484" y="199514"/>
                  </a:lnTo>
                  <a:lnTo>
                    <a:pt x="72108" y="225296"/>
                  </a:lnTo>
                  <a:lnTo>
                    <a:pt x="118449" y="234815"/>
                  </a:lnTo>
                  <a:lnTo>
                    <a:pt x="164412" y="225296"/>
                  </a:lnTo>
                  <a:lnTo>
                    <a:pt x="201843" y="199514"/>
                  </a:lnTo>
                  <a:lnTo>
                    <a:pt x="227026" y="161631"/>
                  </a:lnTo>
                  <a:lnTo>
                    <a:pt x="236245" y="115812"/>
                  </a:lnTo>
                  <a:lnTo>
                    <a:pt x="227026" y="70501"/>
                  </a:lnTo>
                  <a:lnTo>
                    <a:pt x="201843" y="33714"/>
                  </a:lnTo>
                  <a:lnTo>
                    <a:pt x="164412" y="9023"/>
                  </a:lnTo>
                  <a:lnTo>
                    <a:pt x="118449" y="0"/>
                  </a:lnTo>
                  <a:lnTo>
                    <a:pt x="72108" y="9023"/>
                  </a:lnTo>
                  <a:lnTo>
                    <a:pt x="34484" y="33714"/>
                  </a:lnTo>
                  <a:lnTo>
                    <a:pt x="9230" y="70501"/>
                  </a:lnTo>
                  <a:lnTo>
                    <a:pt x="0" y="115812"/>
                  </a:lnTo>
                </a:path>
              </a:pathLst>
            </a:custGeom>
            <a:ln w="308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5243540" y="4586296"/>
            <a:ext cx="136525" cy="2870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700" spc="-50" dirty="0">
                <a:latin typeface="Times New Roman"/>
                <a:cs typeface="Times New Roman"/>
              </a:rPr>
              <a:t>2</a:t>
            </a:r>
            <a:endParaRPr sz="1700">
              <a:latin typeface="Times New Roman"/>
              <a:cs typeface="Times New Roman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3321526" y="2340615"/>
            <a:ext cx="1277620" cy="2363470"/>
            <a:chOff x="3321526" y="2340615"/>
            <a:chExt cx="1277620" cy="2363470"/>
          </a:xfrm>
        </p:grpSpPr>
        <p:sp>
          <p:nvSpPr>
            <p:cNvPr id="40" name="object 40"/>
            <p:cNvSpPr/>
            <p:nvPr/>
          </p:nvSpPr>
          <p:spPr>
            <a:xfrm>
              <a:off x="3337401" y="4256932"/>
              <a:ext cx="407034" cy="431165"/>
            </a:xfrm>
            <a:custGeom>
              <a:avLst/>
              <a:gdLst/>
              <a:ahLst/>
              <a:cxnLst/>
              <a:rect l="l" t="t" r="r" b="b"/>
              <a:pathLst>
                <a:path w="407035" h="431164">
                  <a:moveTo>
                    <a:pt x="406996" y="431027"/>
                  </a:moveTo>
                  <a:lnTo>
                    <a:pt x="383068" y="387076"/>
                  </a:lnTo>
                  <a:lnTo>
                    <a:pt x="357106" y="344377"/>
                  </a:lnTo>
                  <a:lnTo>
                    <a:pt x="329177" y="302993"/>
                  </a:lnTo>
                  <a:lnTo>
                    <a:pt x="299344" y="262987"/>
                  </a:lnTo>
                  <a:lnTo>
                    <a:pt x="267674" y="224420"/>
                  </a:lnTo>
                  <a:lnTo>
                    <a:pt x="234231" y="187355"/>
                  </a:lnTo>
                  <a:lnTo>
                    <a:pt x="199081" y="151854"/>
                  </a:lnTo>
                  <a:lnTo>
                    <a:pt x="162289" y="117980"/>
                  </a:lnTo>
                  <a:lnTo>
                    <a:pt x="123919" y="85796"/>
                  </a:lnTo>
                  <a:lnTo>
                    <a:pt x="84038" y="55362"/>
                  </a:lnTo>
                  <a:lnTo>
                    <a:pt x="42709" y="26743"/>
                  </a:lnTo>
                  <a:lnTo>
                    <a:pt x="0" y="0"/>
                  </a:lnTo>
                </a:path>
              </a:pathLst>
            </a:custGeom>
            <a:ln w="313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594752" y="2344425"/>
              <a:ext cx="0" cy="80010"/>
            </a:xfrm>
            <a:custGeom>
              <a:avLst/>
              <a:gdLst/>
              <a:ahLst/>
              <a:cxnLst/>
              <a:rect l="l" t="t" r="r" b="b"/>
              <a:pathLst>
                <a:path h="80010">
                  <a:moveTo>
                    <a:pt x="0" y="0"/>
                  </a:moveTo>
                  <a:lnTo>
                    <a:pt x="0" y="79863"/>
                  </a:lnTo>
                </a:path>
              </a:pathLst>
            </a:custGeom>
            <a:ln w="749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4261759" y="2577507"/>
            <a:ext cx="356870" cy="2819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spc="-25" dirty="0">
                <a:latin typeface="Times New Roman"/>
                <a:cs typeface="Times New Roman"/>
              </a:rPr>
              <a:t>100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838907" y="2344425"/>
            <a:ext cx="0" cy="80010"/>
          </a:xfrm>
          <a:custGeom>
            <a:avLst/>
            <a:gdLst/>
            <a:ahLst/>
            <a:cxnLst/>
            <a:rect l="l" t="t" r="r" b="b"/>
            <a:pathLst>
              <a:path h="80010">
                <a:moveTo>
                  <a:pt x="0" y="0"/>
                </a:moveTo>
                <a:lnTo>
                  <a:pt x="0" y="79863"/>
                </a:lnTo>
              </a:path>
            </a:pathLst>
          </a:custGeom>
          <a:ln w="74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5820764" y="2175192"/>
            <a:ext cx="469265" cy="2819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spc="-20" dirty="0">
                <a:latin typeface="Times New Roman"/>
                <a:cs typeface="Times New Roman"/>
              </a:rPr>
              <a:t>1000</a:t>
            </a:r>
            <a:endParaRPr sz="1650">
              <a:latin typeface="Times New Roman"/>
              <a:cs typeface="Times New Roman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3838666" y="2233500"/>
            <a:ext cx="2079625" cy="836930"/>
            <a:chOff x="3838666" y="2233500"/>
            <a:chExt cx="2079625" cy="836930"/>
          </a:xfrm>
        </p:grpSpPr>
        <p:sp>
          <p:nvSpPr>
            <p:cNvPr id="46" name="object 46"/>
            <p:cNvSpPr/>
            <p:nvPr/>
          </p:nvSpPr>
          <p:spPr>
            <a:xfrm>
              <a:off x="3862716" y="2349778"/>
              <a:ext cx="2039620" cy="704850"/>
            </a:xfrm>
            <a:custGeom>
              <a:avLst/>
              <a:gdLst/>
              <a:ahLst/>
              <a:cxnLst/>
              <a:rect l="l" t="t" r="r" b="b"/>
              <a:pathLst>
                <a:path w="2039620" h="704850">
                  <a:moveTo>
                    <a:pt x="0" y="0"/>
                  </a:moveTo>
                  <a:lnTo>
                    <a:pt x="850485" y="185634"/>
                  </a:lnTo>
                  <a:lnTo>
                    <a:pt x="2039335" y="704426"/>
                  </a:lnTo>
                </a:path>
              </a:pathLst>
            </a:custGeom>
            <a:ln w="311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846603" y="2241437"/>
              <a:ext cx="897890" cy="309880"/>
            </a:xfrm>
            <a:custGeom>
              <a:avLst/>
              <a:gdLst/>
              <a:ahLst/>
              <a:cxnLst/>
              <a:rect l="l" t="t" r="r" b="b"/>
              <a:pathLst>
                <a:path w="897889" h="309880">
                  <a:moveTo>
                    <a:pt x="0" y="61878"/>
                  </a:moveTo>
                  <a:lnTo>
                    <a:pt x="0" y="185634"/>
                  </a:lnTo>
                </a:path>
                <a:path w="897889" h="309880">
                  <a:moveTo>
                    <a:pt x="897516" y="0"/>
                  </a:moveTo>
                  <a:lnTo>
                    <a:pt x="897516" y="30617"/>
                  </a:lnTo>
                </a:path>
                <a:path w="897889" h="309880">
                  <a:moveTo>
                    <a:pt x="897516" y="92496"/>
                  </a:moveTo>
                  <a:lnTo>
                    <a:pt x="897516" y="123756"/>
                  </a:lnTo>
                </a:path>
                <a:path w="897889" h="309880">
                  <a:moveTo>
                    <a:pt x="897516" y="185634"/>
                  </a:moveTo>
                  <a:lnTo>
                    <a:pt x="897516" y="216894"/>
                  </a:lnTo>
                </a:path>
                <a:path w="897889" h="309880">
                  <a:moveTo>
                    <a:pt x="897516" y="278772"/>
                  </a:moveTo>
                  <a:lnTo>
                    <a:pt x="897516" y="309390"/>
                  </a:lnTo>
                </a:path>
              </a:pathLst>
            </a:custGeom>
            <a:ln w="1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4592721" y="2764101"/>
            <a:ext cx="490855" cy="3898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350" spc="-180" dirty="0">
                <a:latin typeface="Symbol"/>
                <a:cs typeface="Symbol"/>
              </a:rPr>
              <a:t></a:t>
            </a:r>
            <a:r>
              <a:rPr sz="1600" spc="-180" dirty="0">
                <a:latin typeface="Symbol"/>
                <a:cs typeface="Symbol"/>
              </a:rPr>
              <a:t></a:t>
            </a:r>
            <a:r>
              <a:rPr sz="1600" spc="-130" dirty="0">
                <a:latin typeface="Times New Roman"/>
                <a:cs typeface="Times New Roman"/>
              </a:rPr>
              <a:t> </a:t>
            </a:r>
            <a:r>
              <a:rPr sz="1600" spc="-90" dirty="0">
                <a:latin typeface="Times New Roman"/>
                <a:cs typeface="Times New Roman"/>
              </a:rPr>
              <a:t>40</a:t>
            </a:r>
            <a:r>
              <a:rPr sz="2350" spc="-90" dirty="0">
                <a:latin typeface="Symbol"/>
                <a:cs typeface="Symbol"/>
              </a:rPr>
              <a:t></a:t>
            </a:r>
            <a:endParaRPr sz="235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521776" y="1819014"/>
            <a:ext cx="490855" cy="3898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350" spc="-180" dirty="0">
                <a:latin typeface="Symbol"/>
                <a:cs typeface="Symbol"/>
              </a:rPr>
              <a:t></a:t>
            </a:r>
            <a:r>
              <a:rPr sz="1600" spc="-180" dirty="0">
                <a:latin typeface="Symbol"/>
                <a:cs typeface="Symbol"/>
              </a:rPr>
              <a:t></a:t>
            </a:r>
            <a:r>
              <a:rPr sz="1600" spc="-130" dirty="0">
                <a:latin typeface="Times New Roman"/>
                <a:cs typeface="Times New Roman"/>
              </a:rPr>
              <a:t> </a:t>
            </a:r>
            <a:r>
              <a:rPr sz="1600" spc="-90" dirty="0">
                <a:latin typeface="Times New Roman"/>
                <a:cs typeface="Times New Roman"/>
              </a:rPr>
              <a:t>40</a:t>
            </a:r>
            <a:r>
              <a:rPr sz="2350" spc="-90" dirty="0">
                <a:latin typeface="Symbol"/>
                <a:cs typeface="Symbol"/>
              </a:rPr>
              <a:t></a:t>
            </a:r>
            <a:endParaRPr sz="2350">
              <a:latin typeface="Symbol"/>
              <a:cs typeface="Symbo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4450763" y="1812994"/>
            <a:ext cx="396875" cy="681990"/>
            <a:chOff x="4450763" y="1812994"/>
            <a:chExt cx="396875" cy="681990"/>
          </a:xfrm>
        </p:grpSpPr>
        <p:sp>
          <p:nvSpPr>
            <p:cNvPr id="51" name="object 51"/>
            <p:cNvSpPr/>
            <p:nvPr/>
          </p:nvSpPr>
          <p:spPr>
            <a:xfrm>
              <a:off x="4452351" y="1832485"/>
              <a:ext cx="320675" cy="661035"/>
            </a:xfrm>
            <a:custGeom>
              <a:avLst/>
              <a:gdLst/>
              <a:ahLst/>
              <a:cxnLst/>
              <a:rect l="l" t="t" r="r" b="b"/>
              <a:pathLst>
                <a:path w="320675" h="661035">
                  <a:moveTo>
                    <a:pt x="320292" y="0"/>
                  </a:moveTo>
                  <a:lnTo>
                    <a:pt x="276665" y="20864"/>
                  </a:lnTo>
                  <a:lnTo>
                    <a:pt x="235629" y="45169"/>
                  </a:lnTo>
                  <a:lnTo>
                    <a:pt x="197341" y="72697"/>
                  </a:lnTo>
                  <a:lnTo>
                    <a:pt x="161958" y="103232"/>
                  </a:lnTo>
                  <a:lnTo>
                    <a:pt x="129635" y="136559"/>
                  </a:lnTo>
                  <a:lnTo>
                    <a:pt x="100529" y="172460"/>
                  </a:lnTo>
                  <a:lnTo>
                    <a:pt x="74796" y="210719"/>
                  </a:lnTo>
                  <a:lnTo>
                    <a:pt x="52593" y="251120"/>
                  </a:lnTo>
                  <a:lnTo>
                    <a:pt x="34076" y="293447"/>
                  </a:lnTo>
                  <a:lnTo>
                    <a:pt x="19402" y="337483"/>
                  </a:lnTo>
                  <a:lnTo>
                    <a:pt x="8727" y="383011"/>
                  </a:lnTo>
                  <a:lnTo>
                    <a:pt x="2208" y="429817"/>
                  </a:lnTo>
                  <a:lnTo>
                    <a:pt x="0" y="477682"/>
                  </a:lnTo>
                  <a:lnTo>
                    <a:pt x="1966" y="524050"/>
                  </a:lnTo>
                  <a:lnTo>
                    <a:pt x="8056" y="570178"/>
                  </a:lnTo>
                  <a:lnTo>
                    <a:pt x="18555" y="615824"/>
                  </a:lnTo>
                  <a:lnTo>
                    <a:pt x="33749" y="660747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34123" y="1812994"/>
              <a:ext cx="113404" cy="67672"/>
            </a:xfrm>
            <a:prstGeom prst="rect">
              <a:avLst/>
            </a:prstGeom>
          </p:spPr>
        </p:pic>
      </p:grpSp>
      <p:sp>
        <p:nvSpPr>
          <p:cNvPr id="53" name="object 53"/>
          <p:cNvSpPr txBox="1"/>
          <p:nvPr/>
        </p:nvSpPr>
        <p:spPr>
          <a:xfrm>
            <a:off x="4868159" y="1556299"/>
            <a:ext cx="452120" cy="3898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350" spc="-135" dirty="0">
                <a:latin typeface="Symbol"/>
                <a:cs typeface="Symbol"/>
              </a:rPr>
              <a:t></a:t>
            </a:r>
            <a:r>
              <a:rPr sz="1600" spc="-135" dirty="0">
                <a:latin typeface="Symbol"/>
                <a:cs typeface="Symbol"/>
              </a:rPr>
              <a:t></a:t>
            </a:r>
            <a:r>
              <a:rPr sz="1600" spc="-135" dirty="0">
                <a:latin typeface="Times New Roman"/>
                <a:cs typeface="Times New Roman"/>
              </a:rPr>
              <a:t>20</a:t>
            </a:r>
            <a:r>
              <a:rPr sz="2350" spc="-135" dirty="0">
                <a:latin typeface="Symbol"/>
                <a:cs typeface="Symbol"/>
              </a:rPr>
              <a:t></a:t>
            </a:r>
            <a:endParaRPr sz="2350">
              <a:latin typeface="Symbol"/>
              <a:cs typeface="Symbo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332813" y="2392404"/>
            <a:ext cx="490855" cy="3898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350" spc="-180" dirty="0">
                <a:latin typeface="Symbol"/>
                <a:cs typeface="Symbol"/>
              </a:rPr>
              <a:t></a:t>
            </a:r>
            <a:r>
              <a:rPr sz="1600" spc="-180" dirty="0">
                <a:latin typeface="Symbol"/>
                <a:cs typeface="Symbol"/>
              </a:rPr>
              <a:t></a:t>
            </a:r>
            <a:r>
              <a:rPr sz="1600" spc="-130" dirty="0">
                <a:latin typeface="Times New Roman"/>
                <a:cs typeface="Times New Roman"/>
              </a:rPr>
              <a:t> </a:t>
            </a:r>
            <a:r>
              <a:rPr sz="1600" spc="-90" dirty="0">
                <a:latin typeface="Times New Roman"/>
                <a:cs typeface="Times New Roman"/>
              </a:rPr>
              <a:t>40</a:t>
            </a:r>
            <a:r>
              <a:rPr sz="2350" spc="-90" dirty="0">
                <a:latin typeface="Symbol"/>
                <a:cs typeface="Symbol"/>
              </a:rPr>
              <a:t></a:t>
            </a:r>
            <a:endParaRPr sz="2350">
              <a:latin typeface="Symbol"/>
              <a:cs typeface="Symbol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1789512" y="2163359"/>
            <a:ext cx="4277995" cy="2372360"/>
            <a:chOff x="1789512" y="2163359"/>
            <a:chExt cx="4277995" cy="2372360"/>
          </a:xfrm>
        </p:grpSpPr>
        <p:sp>
          <p:nvSpPr>
            <p:cNvPr id="56" name="object 56"/>
            <p:cNvSpPr/>
            <p:nvPr/>
          </p:nvSpPr>
          <p:spPr>
            <a:xfrm>
              <a:off x="3846604" y="2178917"/>
              <a:ext cx="2205355" cy="243204"/>
            </a:xfrm>
            <a:custGeom>
              <a:avLst/>
              <a:gdLst/>
              <a:ahLst/>
              <a:cxnLst/>
              <a:rect l="l" t="t" r="r" b="b"/>
              <a:pathLst>
                <a:path w="2205354" h="243205">
                  <a:moveTo>
                    <a:pt x="0" y="242802"/>
                  </a:moveTo>
                  <a:lnTo>
                    <a:pt x="152634" y="201478"/>
                  </a:lnTo>
                </a:path>
                <a:path w="2205354" h="243205">
                  <a:moveTo>
                    <a:pt x="365364" y="147522"/>
                  </a:moveTo>
                  <a:lnTo>
                    <a:pt x="517345" y="108554"/>
                  </a:lnTo>
                </a:path>
                <a:path w="2205354" h="243205">
                  <a:moveTo>
                    <a:pt x="730075" y="54598"/>
                  </a:moveTo>
                  <a:lnTo>
                    <a:pt x="882057" y="15844"/>
                  </a:lnTo>
                </a:path>
                <a:path w="2205354" h="243205">
                  <a:moveTo>
                    <a:pt x="913629" y="0"/>
                  </a:moveTo>
                  <a:lnTo>
                    <a:pt x="1071053" y="0"/>
                  </a:lnTo>
                </a:path>
                <a:path w="2205354" h="243205">
                  <a:moveTo>
                    <a:pt x="1291840" y="0"/>
                  </a:moveTo>
                  <a:lnTo>
                    <a:pt x="1449264" y="0"/>
                  </a:lnTo>
                </a:path>
                <a:path w="2205354" h="243205">
                  <a:moveTo>
                    <a:pt x="1669180" y="0"/>
                  </a:moveTo>
                  <a:lnTo>
                    <a:pt x="1826822" y="0"/>
                  </a:lnTo>
                </a:path>
                <a:path w="2205354" h="243205">
                  <a:moveTo>
                    <a:pt x="2047391" y="0"/>
                  </a:moveTo>
                  <a:lnTo>
                    <a:pt x="2204816" y="0"/>
                  </a:lnTo>
                </a:path>
              </a:pathLst>
            </a:custGeom>
            <a:ln w="313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794592" y="4530352"/>
              <a:ext cx="252095" cy="0"/>
            </a:xfrm>
            <a:custGeom>
              <a:avLst/>
              <a:gdLst/>
              <a:ahLst/>
              <a:cxnLst/>
              <a:rect l="l" t="t" r="r" b="b"/>
              <a:pathLst>
                <a:path w="252094">
                  <a:moveTo>
                    <a:pt x="0" y="0"/>
                  </a:moveTo>
                  <a:lnTo>
                    <a:pt x="251687" y="0"/>
                  </a:lnTo>
                </a:path>
              </a:pathLst>
            </a:custGeom>
            <a:ln w="100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6671249" y="2219729"/>
            <a:ext cx="181610" cy="308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50" spc="-50" dirty="0">
                <a:latin typeface="Symbol"/>
                <a:cs typeface="Symbol"/>
              </a:rPr>
              <a:t></a:t>
            </a:r>
            <a:endParaRPr sz="1850">
              <a:latin typeface="Symbol"/>
              <a:cs typeface="Symbol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2051602" y="2115540"/>
            <a:ext cx="4894580" cy="3267075"/>
            <a:chOff x="2051602" y="2115540"/>
            <a:chExt cx="4894580" cy="3267075"/>
          </a:xfrm>
        </p:grpSpPr>
        <p:pic>
          <p:nvPicPr>
            <p:cNvPr id="61" name="object 6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051602" y="3717173"/>
              <a:ext cx="4894582" cy="1665396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2130370" y="2117039"/>
              <a:ext cx="1191895" cy="0"/>
            </a:xfrm>
            <a:custGeom>
              <a:avLst/>
              <a:gdLst/>
              <a:ahLst/>
              <a:cxnLst/>
              <a:rect l="l" t="t" r="r" b="b"/>
              <a:pathLst>
                <a:path w="1191895">
                  <a:moveTo>
                    <a:pt x="0" y="0"/>
                  </a:moveTo>
                  <a:lnTo>
                    <a:pt x="1191506" y="0"/>
                  </a:lnTo>
                </a:path>
              </a:pathLst>
            </a:custGeom>
            <a:ln w="31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342758" y="2132883"/>
              <a:ext cx="0" cy="297180"/>
            </a:xfrm>
            <a:custGeom>
              <a:avLst/>
              <a:gdLst/>
              <a:ahLst/>
              <a:cxnLst/>
              <a:rect l="l" t="t" r="r" b="b"/>
              <a:pathLst>
                <a:path h="297180">
                  <a:moveTo>
                    <a:pt x="0" y="0"/>
                  </a:moveTo>
                  <a:lnTo>
                    <a:pt x="0" y="28048"/>
                  </a:lnTo>
                </a:path>
                <a:path h="297180">
                  <a:moveTo>
                    <a:pt x="0" y="64661"/>
                  </a:moveTo>
                  <a:lnTo>
                    <a:pt x="0" y="95279"/>
                  </a:lnTo>
                </a:path>
                <a:path h="297180">
                  <a:moveTo>
                    <a:pt x="0" y="131250"/>
                  </a:moveTo>
                  <a:lnTo>
                    <a:pt x="0" y="162510"/>
                  </a:lnTo>
                </a:path>
                <a:path h="297180">
                  <a:moveTo>
                    <a:pt x="0" y="198481"/>
                  </a:moveTo>
                  <a:lnTo>
                    <a:pt x="0" y="229527"/>
                  </a:lnTo>
                </a:path>
                <a:path h="297180">
                  <a:moveTo>
                    <a:pt x="0" y="265498"/>
                  </a:moveTo>
                  <a:lnTo>
                    <a:pt x="0" y="296758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2180857" y="869310"/>
            <a:ext cx="836930" cy="998855"/>
          </a:xfrm>
          <a:prstGeom prst="rect">
            <a:avLst/>
          </a:prstGeom>
        </p:spPr>
        <p:txBody>
          <a:bodyPr vert="horz" wrap="square" lIns="0" tIns="139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0"/>
              </a:spcBef>
            </a:pPr>
            <a:r>
              <a:rPr sz="1600" i="1" spc="-185" dirty="0">
                <a:latin typeface="Times New Roman"/>
                <a:cs typeface="Times New Roman"/>
              </a:rPr>
              <a:t>L</a:t>
            </a:r>
            <a:r>
              <a:rPr sz="2300" spc="-185" dirty="0">
                <a:latin typeface="Symbol"/>
                <a:cs typeface="Symbol"/>
              </a:rPr>
              <a:t></a:t>
            </a:r>
            <a:r>
              <a:rPr sz="1700" spc="-185" dirty="0">
                <a:latin typeface="Symbol"/>
                <a:cs typeface="Symbol"/>
              </a:rPr>
              <a:t></a:t>
            </a:r>
            <a:r>
              <a:rPr sz="2300" spc="-185" dirty="0">
                <a:latin typeface="Symbol"/>
                <a:cs typeface="Symbol"/>
              </a:rPr>
              <a:t></a:t>
            </a:r>
            <a:r>
              <a:rPr sz="1600" spc="-185" dirty="0">
                <a:latin typeface="Times New Roman"/>
                <a:cs typeface="Times New Roman"/>
              </a:rPr>
              <a:t>,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1700" spc="-140" dirty="0">
                <a:latin typeface="Symbol"/>
                <a:cs typeface="Symbol"/>
              </a:rPr>
              <a:t></a:t>
            </a:r>
            <a:r>
              <a:rPr sz="2300" spc="-140" dirty="0">
                <a:latin typeface="Symbol"/>
                <a:cs typeface="Symbol"/>
              </a:rPr>
              <a:t></a:t>
            </a:r>
            <a:r>
              <a:rPr sz="1700" spc="-140" dirty="0">
                <a:latin typeface="Symbol"/>
                <a:cs typeface="Symbol"/>
              </a:rPr>
              <a:t></a:t>
            </a:r>
            <a:r>
              <a:rPr sz="2300" spc="-140" dirty="0">
                <a:latin typeface="Symbol"/>
                <a:cs typeface="Symbol"/>
              </a:rPr>
              <a:t></a:t>
            </a:r>
            <a:endParaRPr sz="2300" dirty="0">
              <a:latin typeface="Symbol"/>
              <a:cs typeface="Symbol"/>
            </a:endParaRPr>
          </a:p>
          <a:p>
            <a:pPr marL="12065" algn="ctr">
              <a:lnSpc>
                <a:spcPct val="100000"/>
              </a:lnSpc>
              <a:spcBef>
                <a:spcPts val="1075"/>
              </a:spcBef>
            </a:pPr>
            <a:r>
              <a:rPr sz="2350" spc="-10" dirty="0">
                <a:latin typeface="Symbol"/>
                <a:cs typeface="Symbol"/>
              </a:rPr>
              <a:t></a:t>
            </a:r>
            <a:r>
              <a:rPr sz="1600" spc="-10" dirty="0">
                <a:latin typeface="Symbol"/>
                <a:cs typeface="Symbol"/>
              </a:rPr>
              <a:t></a:t>
            </a:r>
            <a:r>
              <a:rPr sz="1600" spc="-10" dirty="0">
                <a:latin typeface="Times New Roman"/>
                <a:cs typeface="Times New Roman"/>
              </a:rPr>
              <a:t>20</a:t>
            </a:r>
            <a:r>
              <a:rPr sz="2350" spc="-10" dirty="0">
                <a:latin typeface="Symbol"/>
                <a:cs typeface="Symbol"/>
              </a:rPr>
              <a:t></a:t>
            </a:r>
            <a:endParaRPr sz="2350" dirty="0">
              <a:latin typeface="Symbol"/>
              <a:cs typeface="Symbo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مربع نص 68"/>
              <p:cNvSpPr txBox="1"/>
              <p:nvPr/>
            </p:nvSpPr>
            <p:spPr>
              <a:xfrm>
                <a:off x="1511893" y="4198375"/>
                <a:ext cx="680123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9" name="مربع نص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1893" y="4198375"/>
                <a:ext cx="680123" cy="610936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مربع نص 69"/>
              <p:cNvSpPr txBox="1"/>
              <p:nvPr/>
            </p:nvSpPr>
            <p:spPr>
              <a:xfrm>
                <a:off x="1516603" y="3557894"/>
                <a:ext cx="551881" cy="5629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0" name="مربع نص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6603" y="3557894"/>
                <a:ext cx="551881" cy="56297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عنوان 64"/>
          <p:cNvSpPr txBox="1">
            <a:spLocks/>
          </p:cNvSpPr>
          <p:nvPr/>
        </p:nvSpPr>
        <p:spPr>
          <a:xfrm>
            <a:off x="62807" y="10236"/>
            <a:ext cx="9081193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75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Bookman Old Style" pitchFamily="18" charset="0"/>
                <a:ea typeface="+mj-ea"/>
                <a:cs typeface="+mj-cs"/>
              </a:defRPr>
            </a:lvl1pPr>
          </a:lstStyle>
          <a:p>
            <a:pPr algn="l" rtl="0"/>
            <a:r>
              <a:rPr lang="en-US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 of Phase-Lead Compensation</a:t>
            </a:r>
            <a:endParaRPr lang="en-US" sz="36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692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  <a:buClr>
                <a:schemeClr val="accent2"/>
              </a:buClr>
              <a:buFont typeface="Wingdings" pitchFamily="2" charset="2"/>
              <a:buChar char="q"/>
            </a:pPr>
            <a:r>
              <a:rPr lang="en-US" dirty="0"/>
              <a:t>Increases Phase </a:t>
            </a:r>
            <a:r>
              <a:rPr lang="en-US" dirty="0" smtClean="0"/>
              <a:t>Margin</a:t>
            </a:r>
          </a:p>
          <a:p>
            <a:pPr>
              <a:lnSpc>
                <a:spcPct val="200000"/>
              </a:lnSpc>
              <a:buClr>
                <a:schemeClr val="accent2"/>
              </a:buClr>
              <a:buFont typeface="Wingdings" pitchFamily="2" charset="2"/>
              <a:buChar char="q"/>
            </a:pPr>
            <a:r>
              <a:rPr lang="en-US" dirty="0" smtClean="0"/>
              <a:t>Improve the Transient </a:t>
            </a:r>
            <a:r>
              <a:rPr lang="en-US" dirty="0" smtClean="0"/>
              <a:t>Response</a:t>
            </a:r>
            <a:endParaRPr lang="ar-IQ" dirty="0" smtClean="0"/>
          </a:p>
          <a:p>
            <a:pPr lvl="0">
              <a:lnSpc>
                <a:spcPct val="200000"/>
              </a:lnSpc>
              <a:buClr>
                <a:schemeClr val="accent2"/>
              </a:buClr>
              <a:buFont typeface="Wingdings" pitchFamily="2" charset="2"/>
              <a:buChar char="q"/>
            </a:pPr>
            <a:r>
              <a:rPr lang="en-US" dirty="0"/>
              <a:t>Reduction in rise time of closed loop </a:t>
            </a:r>
            <a:r>
              <a:rPr lang="en-US" dirty="0" smtClean="0"/>
              <a:t>system</a:t>
            </a:r>
            <a:endParaRPr lang="en-US" dirty="0" smtClean="0"/>
          </a:p>
          <a:p>
            <a:pPr>
              <a:lnSpc>
                <a:spcPct val="200000"/>
              </a:lnSpc>
              <a:buClr>
                <a:schemeClr val="accent2"/>
              </a:buClr>
              <a:buFont typeface="Wingdings" pitchFamily="2" charset="2"/>
              <a:buChar char="q"/>
            </a:pPr>
            <a:r>
              <a:rPr lang="en-US" dirty="0"/>
              <a:t>Increases Bandwidth</a:t>
            </a:r>
          </a:p>
          <a:p>
            <a:pPr>
              <a:lnSpc>
                <a:spcPct val="200000"/>
              </a:lnSpc>
              <a:buClr>
                <a:schemeClr val="accent2"/>
              </a:buClr>
              <a:buFont typeface="Wingdings" pitchFamily="2" charset="2"/>
              <a:buChar char="q"/>
            </a:pPr>
            <a:r>
              <a:rPr lang="en-US" dirty="0"/>
              <a:t> Enhances Stability</a:t>
            </a:r>
          </a:p>
          <a:p>
            <a:pPr>
              <a:lnSpc>
                <a:spcPct val="200000"/>
              </a:lnSpc>
              <a:buClr>
                <a:schemeClr val="accent2"/>
              </a:buClr>
              <a:buFont typeface="Wingdings" pitchFamily="2" charset="2"/>
              <a:buChar char="q"/>
            </a:pPr>
            <a:endParaRPr lang="en-US" dirty="0" smtClean="0"/>
          </a:p>
          <a:p>
            <a:pPr algn="l">
              <a:lnSpc>
                <a:spcPct val="200000"/>
              </a:lnSpc>
            </a:pPr>
            <a:endParaRPr lang="en-US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C86-F2D3-49B2-803B-70E10D377C2A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15</a:t>
            </a:fld>
            <a:endParaRPr lang="ar-SA"/>
          </a:p>
        </p:txBody>
      </p:sp>
      <p:sp>
        <p:nvSpPr>
          <p:cNvPr id="8" name="عنوان 6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00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Bookman Old Style" pitchFamily="18" charset="0"/>
                <a:ea typeface="+mj-ea"/>
                <a:cs typeface="+mj-cs"/>
              </a:defRPr>
            </a:lvl1pPr>
          </a:lstStyle>
          <a:p>
            <a:pPr algn="l" rtl="0"/>
            <a:r>
              <a:rPr lang="en-US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 of Phase-Lead Compensation</a:t>
            </a:r>
            <a:endParaRPr lang="en-US" sz="36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334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>
                <a:solidFill>
                  <a:schemeClr val="accent2"/>
                </a:solidFill>
              </a:rPr>
              <a:t>Phase Lag Controller</a:t>
            </a:r>
            <a:endParaRPr lang="en-US" b="1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556792"/>
                <a:ext cx="8507288" cy="4525963"/>
              </a:xfrm>
            </p:spPr>
            <p:txBody>
              <a:bodyPr/>
              <a:lstStyle/>
              <a:p>
                <a:r>
                  <a:rPr lang="en-US" b="1" dirty="0" smtClean="0">
                    <a:latin typeface="Baskerville Old Face" pitchFamily="18" charset="0"/>
                  </a:rPr>
                  <a:t>Transfer Function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dirty="0" smtClean="0"/>
                  <a:t>(s)=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  <m:r>
                          <a:rPr lang="en-US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𝜏</m:t>
                        </m:r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𝑠</m:t>
                        </m:r>
                      </m:num>
                      <m:den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  <m:r>
                          <a:rPr lang="en-US" b="0" i="1" dirty="0" smtClean="0">
                            <a:latin typeface="Cambria Math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l-GR" b="0" i="1" dirty="0" smtClean="0">
                            <a:latin typeface="Cambria Math"/>
                          </a:rPr>
                          <m:t>β</m:t>
                        </m:r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𝜏</m:t>
                        </m:r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𝑠</m:t>
                        </m:r>
                      </m:den>
                    </m:f>
                  </m:oMath>
                </a14:m>
                <a:r>
                  <a:rPr lang="en-US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i="1" dirty="0">
                            <a:latin typeface="Cambria Math"/>
                          </a:rPr>
                          <m:t>β</m:t>
                        </m:r>
                      </m:den>
                    </m:f>
                    <m:r>
                      <a:rPr lang="en-US" b="0" i="1" dirty="0" smtClean="0">
                        <a:latin typeface="Cambria Math"/>
                      </a:rPr>
                      <m:t>  </m:t>
                    </m:r>
                    <m:f>
                      <m:fPr>
                        <m:ctrlPr>
                          <a:rPr lang="en-US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/>
                          </a:rPr>
                          <m:t>𝑠</m:t>
                        </m:r>
                        <m:r>
                          <a:rPr lang="en-US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b="0" i="1" dirty="0" smtClean="0">
                            <a:latin typeface="Cambria Math"/>
                          </a:rPr>
                          <m:t>𝑧</m:t>
                        </m:r>
                      </m:num>
                      <m:den>
                        <m:r>
                          <a:rPr lang="en-US" b="0" i="1" dirty="0" smtClean="0">
                            <a:latin typeface="Cambria Math"/>
                          </a:rPr>
                          <m:t>𝑠</m:t>
                        </m:r>
                        <m:r>
                          <a:rPr lang="en-US" b="0" i="1" dirty="0" smtClean="0">
                            <a:latin typeface="Cambria Math"/>
                          </a:rPr>
                          <m:t>+</m:t>
                        </m:r>
                        <m:r>
                          <a:rPr lang="en-US" b="0" i="1" dirty="0" smtClean="0">
                            <a:latin typeface="Cambria Math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dirty="0" smtClean="0"/>
                  <a:t>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dirty="0" smtClean="0">
                        <a:latin typeface="Cambria Math"/>
                      </a:rPr>
                      <m:t>β</m:t>
                    </m:r>
                    <m:r>
                      <a:rPr lang="en-US" b="0" i="1" dirty="0" smtClean="0">
                        <a:latin typeface="Cambria Math"/>
                      </a:rPr>
                      <m:t>&gt;</m:t>
                    </m:r>
                    <m:r>
                      <a:rPr lang="en-US" b="0" i="1" dirty="0" smtClean="0">
                        <a:latin typeface="Cambria Math"/>
                        <a:ea typeface="Cambria Math"/>
                      </a:rPr>
                      <m:t>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556792"/>
                <a:ext cx="8507288" cy="4525963"/>
              </a:xfrm>
              <a:blipFill rotWithShape="1">
                <a:blip r:embed="rId2"/>
                <a:stretch>
                  <a:fillRect l="-1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AABE3-5F06-484C-A43E-99BD6964E03F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16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1" t="46773" r="23461" b="8104"/>
          <a:stretch/>
        </p:blipFill>
        <p:spPr bwMode="auto">
          <a:xfrm>
            <a:off x="1111329" y="2636912"/>
            <a:ext cx="6972300" cy="312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xmlns="" id="{22BBB44C-EB23-209C-15CE-118506AB57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226" y="59707"/>
            <a:ext cx="1196444" cy="153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66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162559"/>
            <a:ext cx="9144000" cy="1143000"/>
          </a:xfrm>
        </p:spPr>
        <p:txBody>
          <a:bodyPr>
            <a:noAutofit/>
          </a:bodyPr>
          <a:lstStyle/>
          <a:p>
            <a:pPr algn="l" rtl="0"/>
            <a:r>
              <a:rPr lang="en-US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Circuit Diagram of Phase-Lag Controller </a:t>
            </a:r>
            <a:endParaRPr lang="en-US" sz="32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C86-F2D3-49B2-803B-70E10D377C2A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Dr. Darin </a:t>
            </a:r>
            <a:r>
              <a:rPr lang="en-US" dirty="0" err="1" smtClean="0"/>
              <a:t>Shafek</a:t>
            </a:r>
            <a:r>
              <a:rPr lang="en-US" dirty="0" smtClean="0"/>
              <a:t> </a:t>
            </a:r>
            <a:r>
              <a:rPr lang="en-US" dirty="0" err="1" smtClean="0"/>
              <a:t>Salim</a:t>
            </a:r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17</a:t>
            </a:fld>
            <a:endParaRPr lang="ar-SA" dirty="0"/>
          </a:p>
        </p:txBody>
      </p:sp>
      <p:sp>
        <p:nvSpPr>
          <p:cNvPr id="33" name="object 54"/>
          <p:cNvSpPr txBox="1"/>
          <p:nvPr/>
        </p:nvSpPr>
        <p:spPr>
          <a:xfrm>
            <a:off x="7382095" y="5441908"/>
            <a:ext cx="14287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700" dirty="0">
              <a:latin typeface="Times New Roman"/>
              <a:cs typeface="Times New Roman"/>
            </a:endParaRPr>
          </a:p>
        </p:txBody>
      </p:sp>
      <p:grpSp>
        <p:nvGrpSpPr>
          <p:cNvPr id="117" name="مجموعة 116"/>
          <p:cNvGrpSpPr/>
          <p:nvPr/>
        </p:nvGrpSpPr>
        <p:grpSpPr>
          <a:xfrm>
            <a:off x="282046" y="1316224"/>
            <a:ext cx="3437329" cy="1951930"/>
            <a:chOff x="4109917" y="1288238"/>
            <a:chExt cx="4306616" cy="2160486"/>
          </a:xfrm>
        </p:grpSpPr>
        <p:sp>
          <p:nvSpPr>
            <p:cNvPr id="118" name="object 9"/>
            <p:cNvSpPr txBox="1"/>
            <p:nvPr/>
          </p:nvSpPr>
          <p:spPr>
            <a:xfrm>
              <a:off x="8289533" y="2669637"/>
              <a:ext cx="127000" cy="217804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0"/>
                </a:spcBef>
              </a:pPr>
              <a:r>
                <a:rPr sz="1250" spc="114" dirty="0">
                  <a:latin typeface="Times New Roman"/>
                  <a:cs typeface="Times New Roman"/>
                </a:rPr>
                <a:t>o</a:t>
              </a:r>
              <a:endParaRPr sz="1250">
                <a:latin typeface="Times New Roman"/>
                <a:cs typeface="Times New Roman"/>
              </a:endParaRPr>
            </a:p>
          </p:txBody>
        </p:sp>
        <p:grpSp>
          <p:nvGrpSpPr>
            <p:cNvPr id="119" name="مجموعة 118"/>
            <p:cNvGrpSpPr/>
            <p:nvPr/>
          </p:nvGrpSpPr>
          <p:grpSpPr>
            <a:xfrm>
              <a:off x="4109917" y="1288238"/>
              <a:ext cx="4203673" cy="2160486"/>
              <a:chOff x="4109917" y="1288238"/>
              <a:chExt cx="4203673" cy="2160486"/>
            </a:xfrm>
          </p:grpSpPr>
          <p:grpSp>
            <p:nvGrpSpPr>
              <p:cNvPr id="120" name="object 4"/>
              <p:cNvGrpSpPr/>
              <p:nvPr/>
            </p:nvGrpSpPr>
            <p:grpSpPr>
              <a:xfrm>
                <a:off x="6211754" y="1594537"/>
                <a:ext cx="2011045" cy="231140"/>
                <a:chOff x="6211754" y="1594537"/>
                <a:chExt cx="2011045" cy="231140"/>
              </a:xfrm>
            </p:grpSpPr>
            <p:sp>
              <p:nvSpPr>
                <p:cNvPr id="139" name="object 5"/>
                <p:cNvSpPr/>
                <p:nvPr/>
              </p:nvSpPr>
              <p:spPr>
                <a:xfrm>
                  <a:off x="7987863" y="1632320"/>
                  <a:ext cx="196850" cy="15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850" h="155575">
                      <a:moveTo>
                        <a:pt x="0" y="76897"/>
                      </a:moveTo>
                      <a:lnTo>
                        <a:pt x="7686" y="107544"/>
                      </a:lnTo>
                      <a:lnTo>
                        <a:pt x="28592" y="132398"/>
                      </a:lnTo>
                      <a:lnTo>
                        <a:pt x="59483" y="149066"/>
                      </a:lnTo>
                      <a:lnTo>
                        <a:pt x="97127" y="155154"/>
                      </a:lnTo>
                      <a:lnTo>
                        <a:pt x="136100" y="149066"/>
                      </a:lnTo>
                      <a:lnTo>
                        <a:pt x="167673" y="132398"/>
                      </a:lnTo>
                      <a:lnTo>
                        <a:pt x="188830" y="107544"/>
                      </a:lnTo>
                      <a:lnTo>
                        <a:pt x="196553" y="76897"/>
                      </a:lnTo>
                      <a:lnTo>
                        <a:pt x="188830" y="47100"/>
                      </a:lnTo>
                      <a:lnTo>
                        <a:pt x="167673" y="22642"/>
                      </a:lnTo>
                      <a:lnTo>
                        <a:pt x="136100" y="6087"/>
                      </a:lnTo>
                      <a:lnTo>
                        <a:pt x="97127" y="0"/>
                      </a:lnTo>
                      <a:lnTo>
                        <a:pt x="59483" y="6087"/>
                      </a:lnTo>
                      <a:lnTo>
                        <a:pt x="28592" y="22642"/>
                      </a:lnTo>
                      <a:lnTo>
                        <a:pt x="7686" y="47100"/>
                      </a:lnTo>
                      <a:lnTo>
                        <a:pt x="0" y="76897"/>
                      </a:lnTo>
                    </a:path>
                  </a:pathLst>
                </a:custGeom>
                <a:ln w="72943">
                  <a:solidFill>
                    <a:srgbClr val="FF0000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40" name="object 6"/>
                <p:cNvSpPr/>
                <p:nvPr/>
              </p:nvSpPr>
              <p:spPr>
                <a:xfrm>
                  <a:off x="6238424" y="1729310"/>
                  <a:ext cx="1751964" cy="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1965">
                      <a:moveTo>
                        <a:pt x="0" y="0"/>
                      </a:moveTo>
                      <a:lnTo>
                        <a:pt x="1751737" y="0"/>
                      </a:lnTo>
                    </a:path>
                  </a:pathLst>
                </a:custGeom>
                <a:ln w="53133">
                  <a:solidFill>
                    <a:srgbClr val="0000FF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121" name="object 7"/>
              <p:cNvSpPr txBox="1"/>
              <p:nvPr/>
            </p:nvSpPr>
            <p:spPr>
              <a:xfrm>
                <a:off x="5968420" y="1288238"/>
                <a:ext cx="259080" cy="342081"/>
              </a:xfrm>
              <a:prstGeom prst="rect">
                <a:avLst/>
              </a:prstGeom>
            </p:spPr>
            <p:txBody>
              <a:bodyPr vert="horz" wrap="square" lIns="0" tIns="16510" rIns="0" bIns="0" rtlCol="0">
                <a:spAutoFit/>
              </a:bodyPr>
              <a:lstStyle/>
              <a:p>
                <a:pPr marL="38100">
                  <a:lnSpc>
                    <a:spcPct val="100000"/>
                  </a:lnSpc>
                  <a:spcBef>
                    <a:spcPts val="130"/>
                  </a:spcBef>
                </a:pPr>
                <a:r>
                  <a:rPr sz="1900" i="1" spc="125" dirty="0">
                    <a:latin typeface="Times New Roman"/>
                    <a:cs typeface="Times New Roman"/>
                  </a:rPr>
                  <a:t>R</a:t>
                </a:r>
                <a:r>
                  <a:rPr sz="2175" spc="187" baseline="-19157" dirty="0">
                    <a:latin typeface="Times New Roman"/>
                    <a:cs typeface="Times New Roman"/>
                  </a:rPr>
                  <a:t>1</a:t>
                </a:r>
                <a:endParaRPr sz="2175" baseline="-19157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22" name="object 8"/>
              <p:cNvSpPr txBox="1"/>
              <p:nvPr/>
            </p:nvSpPr>
            <p:spPr>
              <a:xfrm>
                <a:off x="6514696" y="2205766"/>
                <a:ext cx="895577" cy="227103"/>
              </a:xfrm>
              <a:prstGeom prst="rect">
                <a:avLst/>
              </a:prstGeom>
            </p:spPr>
            <p:txBody>
              <a:bodyPr vert="horz" wrap="square" lIns="0" tIns="15240" rIns="0" bIns="0" rtlCol="0">
                <a:spAutoFit/>
              </a:bodyPr>
              <a:lstStyle/>
              <a:p>
                <a:pPr marL="38100">
                  <a:lnSpc>
                    <a:spcPct val="100000"/>
                  </a:lnSpc>
                  <a:spcBef>
                    <a:spcPts val="120"/>
                  </a:spcBef>
                </a:pPr>
                <a:r>
                  <a:rPr sz="1900" i="1" spc="204" dirty="0">
                    <a:latin typeface="Times New Roman"/>
                    <a:cs typeface="Times New Roman"/>
                  </a:rPr>
                  <a:t>R</a:t>
                </a:r>
                <a:r>
                  <a:rPr sz="2175" spc="307" baseline="-19157" dirty="0">
                    <a:latin typeface="Times New Roman"/>
                    <a:cs typeface="Times New Roman"/>
                  </a:rPr>
                  <a:t>2</a:t>
                </a:r>
                <a:endParaRPr sz="2175" baseline="-19157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23" name="object 10"/>
              <p:cNvSpPr txBox="1"/>
              <p:nvPr/>
            </p:nvSpPr>
            <p:spPr>
              <a:xfrm>
                <a:off x="8072290" y="2480204"/>
                <a:ext cx="241300" cy="359410"/>
              </a:xfrm>
              <a:prstGeom prst="rect">
                <a:avLst/>
              </a:prstGeom>
            </p:spPr>
            <p:txBody>
              <a:bodyPr vert="horz" wrap="square" lIns="0" tIns="1143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90"/>
                  </a:spcBef>
                </a:pPr>
                <a:r>
                  <a:rPr sz="2200" i="1" spc="285" dirty="0">
                    <a:latin typeface="Times New Roman"/>
                    <a:cs typeface="Times New Roman"/>
                  </a:rPr>
                  <a:t>E</a:t>
                </a:r>
                <a:endParaRPr sz="2200">
                  <a:latin typeface="Times New Roman"/>
                  <a:cs typeface="Times New Roman"/>
                </a:endParaRPr>
              </a:p>
            </p:txBody>
          </p:sp>
          <p:sp>
            <p:nvSpPr>
              <p:cNvPr id="124" name="object 11"/>
              <p:cNvSpPr txBox="1"/>
              <p:nvPr/>
            </p:nvSpPr>
            <p:spPr>
              <a:xfrm>
                <a:off x="4134309" y="2308159"/>
                <a:ext cx="628645" cy="254544"/>
              </a:xfrm>
              <a:prstGeom prst="rect">
                <a:avLst/>
              </a:prstGeom>
            </p:spPr>
            <p:txBody>
              <a:bodyPr vert="horz" wrap="square" lIns="0" tIns="13970" rIns="0" bIns="0" rtlCol="0">
                <a:spAutoFit/>
              </a:bodyPr>
              <a:lstStyle/>
              <a:p>
                <a:pPr marL="38100">
                  <a:lnSpc>
                    <a:spcPct val="100000"/>
                  </a:lnSpc>
                  <a:spcBef>
                    <a:spcPts val="110"/>
                  </a:spcBef>
                </a:pPr>
                <a:r>
                  <a:rPr sz="2150" i="1" spc="210" dirty="0">
                    <a:latin typeface="Times New Roman"/>
                    <a:cs typeface="Times New Roman"/>
                  </a:rPr>
                  <a:t>E</a:t>
                </a:r>
                <a:r>
                  <a:rPr sz="1875" spc="315" baseline="-24444" dirty="0">
                    <a:latin typeface="Times New Roman"/>
                    <a:cs typeface="Times New Roman"/>
                  </a:rPr>
                  <a:t>i</a:t>
                </a:r>
                <a:endParaRPr sz="1875" baseline="-24444" dirty="0">
                  <a:latin typeface="Times New Roman"/>
                  <a:cs typeface="Times New Roman"/>
                </a:endParaRPr>
              </a:p>
            </p:txBody>
          </p:sp>
          <p:grpSp>
            <p:nvGrpSpPr>
              <p:cNvPr id="125" name="object 12"/>
              <p:cNvGrpSpPr/>
              <p:nvPr/>
            </p:nvGrpSpPr>
            <p:grpSpPr>
              <a:xfrm>
                <a:off x="4165044" y="1603439"/>
                <a:ext cx="3582670" cy="1183640"/>
                <a:chOff x="4165044" y="1603439"/>
                <a:chExt cx="3582670" cy="1183640"/>
              </a:xfrm>
            </p:grpSpPr>
            <p:sp>
              <p:nvSpPr>
                <p:cNvPr id="133" name="object 13"/>
                <p:cNvSpPr/>
                <p:nvPr/>
              </p:nvSpPr>
              <p:spPr>
                <a:xfrm>
                  <a:off x="5709340" y="1657977"/>
                  <a:ext cx="518159" cy="1352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8160" h="135255">
                      <a:moveTo>
                        <a:pt x="0" y="135086"/>
                      </a:moveTo>
                      <a:lnTo>
                        <a:pt x="517800" y="135086"/>
                      </a:lnTo>
                      <a:lnTo>
                        <a:pt x="517800" y="0"/>
                      </a:lnTo>
                      <a:lnTo>
                        <a:pt x="0" y="0"/>
                      </a:lnTo>
                      <a:lnTo>
                        <a:pt x="0" y="135086"/>
                      </a:lnTo>
                      <a:close/>
                    </a:path>
                  </a:pathLst>
                </a:custGeom>
                <a:ln w="108081">
                  <a:solidFill>
                    <a:srgbClr val="FF0000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34" name="object 14"/>
                <p:cNvSpPr/>
                <p:nvPr/>
              </p:nvSpPr>
              <p:spPr>
                <a:xfrm>
                  <a:off x="4408468" y="1729310"/>
                  <a:ext cx="1301115" cy="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14">
                      <a:moveTo>
                        <a:pt x="0" y="0"/>
                      </a:moveTo>
                      <a:lnTo>
                        <a:pt x="1300871" y="0"/>
                      </a:lnTo>
                    </a:path>
                  </a:pathLst>
                </a:custGeom>
                <a:ln w="53133">
                  <a:solidFill>
                    <a:srgbClr val="0000FF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35" name="object 15"/>
                <p:cNvSpPr/>
                <p:nvPr/>
              </p:nvSpPr>
              <p:spPr>
                <a:xfrm>
                  <a:off x="7495522" y="2014404"/>
                  <a:ext cx="185420" cy="4184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420" h="418464">
                      <a:moveTo>
                        <a:pt x="0" y="418326"/>
                      </a:moveTo>
                      <a:lnTo>
                        <a:pt x="185166" y="418326"/>
                      </a:lnTo>
                      <a:lnTo>
                        <a:pt x="185166" y="0"/>
                      </a:lnTo>
                      <a:lnTo>
                        <a:pt x="0" y="0"/>
                      </a:lnTo>
                      <a:lnTo>
                        <a:pt x="0" y="418326"/>
                      </a:lnTo>
                      <a:close/>
                    </a:path>
                  </a:pathLst>
                </a:custGeom>
                <a:ln w="130085">
                  <a:solidFill>
                    <a:srgbClr val="FF0000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36" name="object 16"/>
                <p:cNvSpPr/>
                <p:nvPr/>
              </p:nvSpPr>
              <p:spPr>
                <a:xfrm>
                  <a:off x="7585944" y="1729310"/>
                  <a:ext cx="2540" cy="10420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0" h="1042035">
                      <a:moveTo>
                        <a:pt x="0" y="0"/>
                      </a:moveTo>
                      <a:lnTo>
                        <a:pt x="0" y="285108"/>
                      </a:lnTo>
                    </a:path>
                    <a:path w="2540" h="1042035">
                      <a:moveTo>
                        <a:pt x="1915" y="703420"/>
                      </a:moveTo>
                      <a:lnTo>
                        <a:pt x="1915" y="1041889"/>
                      </a:lnTo>
                    </a:path>
                  </a:pathLst>
                </a:custGeom>
                <a:ln w="60254">
                  <a:solidFill>
                    <a:srgbClr val="0000FF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37" name="object 17"/>
                <p:cNvSpPr/>
                <p:nvPr/>
              </p:nvSpPr>
              <p:spPr>
                <a:xfrm>
                  <a:off x="4202564" y="1643046"/>
                  <a:ext cx="196850" cy="1562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850" h="156210">
                      <a:moveTo>
                        <a:pt x="0" y="76897"/>
                      </a:moveTo>
                      <a:lnTo>
                        <a:pt x="7677" y="107806"/>
                      </a:lnTo>
                      <a:lnTo>
                        <a:pt x="28562" y="132794"/>
                      </a:lnTo>
                      <a:lnTo>
                        <a:pt x="59428" y="149512"/>
                      </a:lnTo>
                      <a:lnTo>
                        <a:pt x="97052" y="155607"/>
                      </a:lnTo>
                      <a:lnTo>
                        <a:pt x="136041" y="149512"/>
                      </a:lnTo>
                      <a:lnTo>
                        <a:pt x="167613" y="132794"/>
                      </a:lnTo>
                      <a:lnTo>
                        <a:pt x="188761" y="107806"/>
                      </a:lnTo>
                      <a:lnTo>
                        <a:pt x="196478" y="76897"/>
                      </a:lnTo>
                      <a:lnTo>
                        <a:pt x="188761" y="47100"/>
                      </a:lnTo>
                      <a:lnTo>
                        <a:pt x="167613" y="22642"/>
                      </a:lnTo>
                      <a:lnTo>
                        <a:pt x="136041" y="6087"/>
                      </a:lnTo>
                      <a:lnTo>
                        <a:pt x="97052" y="0"/>
                      </a:lnTo>
                      <a:lnTo>
                        <a:pt x="59428" y="6087"/>
                      </a:lnTo>
                      <a:lnTo>
                        <a:pt x="28561" y="22642"/>
                      </a:lnTo>
                      <a:lnTo>
                        <a:pt x="7677" y="47100"/>
                      </a:lnTo>
                      <a:lnTo>
                        <a:pt x="0" y="76897"/>
                      </a:lnTo>
                    </a:path>
                  </a:pathLst>
                </a:custGeom>
                <a:ln w="72971">
                  <a:solidFill>
                    <a:srgbClr val="FF0000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38" name="object 18"/>
                <p:cNvSpPr/>
                <p:nvPr/>
              </p:nvSpPr>
              <p:spPr>
                <a:xfrm>
                  <a:off x="7410273" y="2763736"/>
                  <a:ext cx="337820" cy="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820">
                      <a:moveTo>
                        <a:pt x="0" y="0"/>
                      </a:moveTo>
                      <a:lnTo>
                        <a:pt x="337358" y="0"/>
                      </a:lnTo>
                    </a:path>
                  </a:pathLst>
                </a:custGeom>
                <a:ln w="45701">
                  <a:solidFill>
                    <a:srgbClr val="FF0000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grpSp>
            <p:nvGrpSpPr>
              <p:cNvPr id="126" name="object 20"/>
              <p:cNvGrpSpPr/>
              <p:nvPr/>
            </p:nvGrpSpPr>
            <p:grpSpPr>
              <a:xfrm>
                <a:off x="4109917" y="2865159"/>
                <a:ext cx="4098290" cy="583565"/>
                <a:chOff x="4109917" y="2865159"/>
                <a:chExt cx="4098290" cy="583565"/>
              </a:xfrm>
            </p:grpSpPr>
            <p:sp>
              <p:nvSpPr>
                <p:cNvPr id="127" name="object 21"/>
                <p:cNvSpPr/>
                <p:nvPr/>
              </p:nvSpPr>
              <p:spPr>
                <a:xfrm>
                  <a:off x="7578856" y="2910022"/>
                  <a:ext cx="0" cy="4387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h="438785">
                      <a:moveTo>
                        <a:pt x="0" y="0"/>
                      </a:moveTo>
                      <a:lnTo>
                        <a:pt x="0" y="438472"/>
                      </a:lnTo>
                    </a:path>
                  </a:pathLst>
                </a:custGeom>
                <a:ln w="67375">
                  <a:solidFill>
                    <a:srgbClr val="0000FF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28" name="object 22"/>
                <p:cNvSpPr/>
                <p:nvPr/>
              </p:nvSpPr>
              <p:spPr>
                <a:xfrm>
                  <a:off x="7410272" y="2888010"/>
                  <a:ext cx="337820" cy="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820">
                      <a:moveTo>
                        <a:pt x="0" y="0"/>
                      </a:moveTo>
                      <a:lnTo>
                        <a:pt x="337358" y="0"/>
                      </a:lnTo>
                    </a:path>
                  </a:pathLst>
                </a:custGeom>
                <a:ln w="45701">
                  <a:solidFill>
                    <a:srgbClr val="FF0000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29" name="object 23"/>
                <p:cNvSpPr/>
                <p:nvPr/>
              </p:nvSpPr>
              <p:spPr>
                <a:xfrm>
                  <a:off x="4306686" y="3339539"/>
                  <a:ext cx="3676650" cy="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76650">
                      <a:moveTo>
                        <a:pt x="0" y="0"/>
                      </a:moveTo>
                      <a:lnTo>
                        <a:pt x="3676388" y="0"/>
                      </a:lnTo>
                    </a:path>
                  </a:pathLst>
                </a:custGeom>
                <a:ln w="53133">
                  <a:solidFill>
                    <a:srgbClr val="0000FF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130" name="object 24"/>
                <p:cNvSpPr/>
                <p:nvPr/>
              </p:nvSpPr>
              <p:spPr>
                <a:xfrm>
                  <a:off x="7974261" y="3255576"/>
                  <a:ext cx="196215" cy="15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215" h="155575">
                      <a:moveTo>
                        <a:pt x="0" y="76498"/>
                      </a:moveTo>
                      <a:lnTo>
                        <a:pt x="7650" y="107378"/>
                      </a:lnTo>
                      <a:lnTo>
                        <a:pt x="28448" y="132381"/>
                      </a:lnTo>
                      <a:lnTo>
                        <a:pt x="59159" y="149126"/>
                      </a:lnTo>
                      <a:lnTo>
                        <a:pt x="96552" y="155237"/>
                      </a:lnTo>
                      <a:lnTo>
                        <a:pt x="135525" y="149126"/>
                      </a:lnTo>
                      <a:lnTo>
                        <a:pt x="167098" y="132381"/>
                      </a:lnTo>
                      <a:lnTo>
                        <a:pt x="188255" y="107378"/>
                      </a:lnTo>
                      <a:lnTo>
                        <a:pt x="195978" y="76498"/>
                      </a:lnTo>
                      <a:lnTo>
                        <a:pt x="188255" y="46912"/>
                      </a:lnTo>
                      <a:lnTo>
                        <a:pt x="167098" y="22575"/>
                      </a:lnTo>
                      <a:lnTo>
                        <a:pt x="135525" y="6075"/>
                      </a:lnTo>
                      <a:lnTo>
                        <a:pt x="96552" y="0"/>
                      </a:lnTo>
                      <a:lnTo>
                        <a:pt x="59159" y="6075"/>
                      </a:lnTo>
                      <a:lnTo>
                        <a:pt x="28448" y="22575"/>
                      </a:lnTo>
                      <a:lnTo>
                        <a:pt x="7650" y="46912"/>
                      </a:lnTo>
                      <a:lnTo>
                        <a:pt x="0" y="76498"/>
                      </a:lnTo>
                    </a:path>
                  </a:pathLst>
                </a:custGeom>
                <a:ln w="72972">
                  <a:solidFill>
                    <a:srgbClr val="FF0000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pic>
              <p:nvPicPr>
                <p:cNvPr id="131" name="object 25"/>
                <p:cNvPicPr/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4147437" y="3255576"/>
                  <a:ext cx="196011" cy="155237"/>
                </a:xfrm>
                <a:prstGeom prst="rect">
                  <a:avLst/>
                </a:prstGeom>
              </p:spPr>
            </p:pic>
            <p:sp>
              <p:nvSpPr>
                <p:cNvPr id="132" name="object 26"/>
                <p:cNvSpPr/>
                <p:nvPr/>
              </p:nvSpPr>
              <p:spPr>
                <a:xfrm>
                  <a:off x="4147437" y="3255576"/>
                  <a:ext cx="196215" cy="155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6214" h="155575">
                      <a:moveTo>
                        <a:pt x="0" y="76498"/>
                      </a:moveTo>
                      <a:lnTo>
                        <a:pt x="7678" y="107378"/>
                      </a:lnTo>
                      <a:lnTo>
                        <a:pt x="28564" y="132381"/>
                      </a:lnTo>
                      <a:lnTo>
                        <a:pt x="59434" y="149126"/>
                      </a:lnTo>
                      <a:lnTo>
                        <a:pt x="97063" y="155237"/>
                      </a:lnTo>
                      <a:lnTo>
                        <a:pt x="135776" y="149126"/>
                      </a:lnTo>
                      <a:lnTo>
                        <a:pt x="167205" y="132381"/>
                      </a:lnTo>
                      <a:lnTo>
                        <a:pt x="188301" y="107378"/>
                      </a:lnTo>
                      <a:lnTo>
                        <a:pt x="196011" y="76498"/>
                      </a:lnTo>
                      <a:lnTo>
                        <a:pt x="188301" y="46912"/>
                      </a:lnTo>
                      <a:lnTo>
                        <a:pt x="167205" y="22575"/>
                      </a:lnTo>
                      <a:lnTo>
                        <a:pt x="135776" y="6075"/>
                      </a:lnTo>
                      <a:lnTo>
                        <a:pt x="97063" y="0"/>
                      </a:lnTo>
                      <a:lnTo>
                        <a:pt x="59434" y="6075"/>
                      </a:lnTo>
                      <a:lnTo>
                        <a:pt x="28564" y="22575"/>
                      </a:lnTo>
                      <a:lnTo>
                        <a:pt x="7678" y="46912"/>
                      </a:lnTo>
                      <a:lnTo>
                        <a:pt x="0" y="76498"/>
                      </a:lnTo>
                    </a:path>
                  </a:pathLst>
                </a:custGeom>
                <a:ln w="72971">
                  <a:solidFill>
                    <a:srgbClr val="FF0000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</p:grpSp>
      </p:grpSp>
      <p:grpSp>
        <p:nvGrpSpPr>
          <p:cNvPr id="141" name="مجموعة 140"/>
          <p:cNvGrpSpPr/>
          <p:nvPr/>
        </p:nvGrpSpPr>
        <p:grpSpPr>
          <a:xfrm>
            <a:off x="1685367" y="1899847"/>
            <a:ext cx="7274694" cy="4628773"/>
            <a:chOff x="861304" y="1061315"/>
            <a:chExt cx="7274694" cy="2816756"/>
          </a:xfrm>
        </p:grpSpPr>
        <p:sp>
          <p:nvSpPr>
            <p:cNvPr id="142" name="object 8"/>
            <p:cNvSpPr txBox="1"/>
            <p:nvPr/>
          </p:nvSpPr>
          <p:spPr>
            <a:xfrm>
              <a:off x="7062397" y="1384791"/>
              <a:ext cx="236854" cy="374015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5"/>
                </a:spcBef>
              </a:pPr>
              <a:r>
                <a:rPr sz="2250" spc="70" dirty="0">
                  <a:latin typeface="Symbol"/>
                  <a:cs typeface="Symbol"/>
                </a:rPr>
                <a:t></a:t>
              </a:r>
              <a:endParaRPr sz="2250">
                <a:latin typeface="Symbol"/>
                <a:cs typeface="Symbol"/>
              </a:endParaRPr>
            </a:p>
          </p:txBody>
        </p:sp>
        <p:sp>
          <p:nvSpPr>
            <p:cNvPr id="143" name="object 10"/>
            <p:cNvSpPr/>
            <p:nvPr/>
          </p:nvSpPr>
          <p:spPr>
            <a:xfrm>
              <a:off x="5450966" y="1932051"/>
              <a:ext cx="1461135" cy="0"/>
            </a:xfrm>
            <a:custGeom>
              <a:avLst/>
              <a:gdLst/>
              <a:ahLst/>
              <a:cxnLst/>
              <a:rect l="l" t="t" r="r" b="b"/>
              <a:pathLst>
                <a:path w="1461134">
                  <a:moveTo>
                    <a:pt x="0" y="0"/>
                  </a:moveTo>
                  <a:lnTo>
                    <a:pt x="1460754" y="0"/>
                  </a:lnTo>
                </a:path>
              </a:pathLst>
            </a:custGeom>
            <a:ln w="9906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3"/>
            <p:cNvSpPr/>
            <p:nvPr/>
          </p:nvSpPr>
          <p:spPr>
            <a:xfrm>
              <a:off x="3923157" y="2490596"/>
              <a:ext cx="3122295" cy="1365250"/>
            </a:xfrm>
            <a:custGeom>
              <a:avLst/>
              <a:gdLst/>
              <a:ahLst/>
              <a:cxnLst/>
              <a:rect l="l" t="t" r="r" b="b"/>
              <a:pathLst>
                <a:path w="3122295" h="1365250">
                  <a:moveTo>
                    <a:pt x="3121914" y="868680"/>
                  </a:moveTo>
                  <a:lnTo>
                    <a:pt x="3109214" y="862330"/>
                  </a:lnTo>
                  <a:lnTo>
                    <a:pt x="3045714" y="830580"/>
                  </a:lnTo>
                  <a:lnTo>
                    <a:pt x="3045714" y="862330"/>
                  </a:lnTo>
                  <a:lnTo>
                    <a:pt x="471170" y="862330"/>
                  </a:lnTo>
                  <a:lnTo>
                    <a:pt x="471170" y="76200"/>
                  </a:lnTo>
                  <a:lnTo>
                    <a:pt x="502920" y="76200"/>
                  </a:lnTo>
                  <a:lnTo>
                    <a:pt x="496570" y="63500"/>
                  </a:lnTo>
                  <a:lnTo>
                    <a:pt x="464820" y="0"/>
                  </a:lnTo>
                  <a:lnTo>
                    <a:pt x="426720" y="76200"/>
                  </a:lnTo>
                  <a:lnTo>
                    <a:pt x="458470" y="76200"/>
                  </a:lnTo>
                  <a:lnTo>
                    <a:pt x="458470" y="862330"/>
                  </a:lnTo>
                  <a:lnTo>
                    <a:pt x="0" y="862330"/>
                  </a:lnTo>
                  <a:lnTo>
                    <a:pt x="0" y="875030"/>
                  </a:lnTo>
                  <a:lnTo>
                    <a:pt x="458470" y="875030"/>
                  </a:lnTo>
                  <a:lnTo>
                    <a:pt x="458470" y="1364742"/>
                  </a:lnTo>
                  <a:lnTo>
                    <a:pt x="471170" y="1364742"/>
                  </a:lnTo>
                  <a:lnTo>
                    <a:pt x="471170" y="875030"/>
                  </a:lnTo>
                  <a:lnTo>
                    <a:pt x="3045714" y="875030"/>
                  </a:lnTo>
                  <a:lnTo>
                    <a:pt x="3045714" y="906780"/>
                  </a:lnTo>
                  <a:lnTo>
                    <a:pt x="3109214" y="875030"/>
                  </a:lnTo>
                  <a:lnTo>
                    <a:pt x="3121914" y="86868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5"/>
            <p:cNvSpPr/>
            <p:nvPr/>
          </p:nvSpPr>
          <p:spPr>
            <a:xfrm>
              <a:off x="4255008" y="3348228"/>
              <a:ext cx="2258060" cy="318770"/>
            </a:xfrm>
            <a:custGeom>
              <a:avLst/>
              <a:gdLst/>
              <a:ahLst/>
              <a:cxnLst/>
              <a:rect l="l" t="t" r="r" b="b"/>
              <a:pathLst>
                <a:path w="2258059" h="318770">
                  <a:moveTo>
                    <a:pt x="0" y="0"/>
                  </a:moveTo>
                  <a:lnTo>
                    <a:pt x="53482" y="3476"/>
                  </a:lnTo>
                  <a:lnTo>
                    <a:pt x="106820" y="7215"/>
                  </a:lnTo>
                  <a:lnTo>
                    <a:pt x="159878" y="11472"/>
                  </a:lnTo>
                  <a:lnTo>
                    <a:pt x="212523" y="16500"/>
                  </a:lnTo>
                  <a:lnTo>
                    <a:pt x="264619" y="22554"/>
                  </a:lnTo>
                  <a:lnTo>
                    <a:pt x="316032" y="29887"/>
                  </a:lnTo>
                  <a:lnTo>
                    <a:pt x="366626" y="38753"/>
                  </a:lnTo>
                  <a:lnTo>
                    <a:pt x="416267" y="49407"/>
                  </a:lnTo>
                  <a:lnTo>
                    <a:pt x="464819" y="62102"/>
                  </a:lnTo>
                  <a:lnTo>
                    <a:pt x="513101" y="78033"/>
                  </a:lnTo>
                  <a:lnTo>
                    <a:pt x="561655" y="97541"/>
                  </a:lnTo>
                  <a:lnTo>
                    <a:pt x="609933" y="119605"/>
                  </a:lnTo>
                  <a:lnTo>
                    <a:pt x="657391" y="143203"/>
                  </a:lnTo>
                  <a:lnTo>
                    <a:pt x="703479" y="167311"/>
                  </a:lnTo>
                  <a:lnTo>
                    <a:pt x="747653" y="190909"/>
                  </a:lnTo>
                  <a:lnTo>
                    <a:pt x="789365" y="212973"/>
                  </a:lnTo>
                  <a:lnTo>
                    <a:pt x="828069" y="232481"/>
                  </a:lnTo>
                  <a:lnTo>
                    <a:pt x="863218" y="248412"/>
                  </a:lnTo>
                  <a:lnTo>
                    <a:pt x="928625" y="274117"/>
                  </a:lnTo>
                  <a:lnTo>
                    <a:pt x="979471" y="291084"/>
                  </a:lnTo>
                  <a:lnTo>
                    <a:pt x="1022006" y="302240"/>
                  </a:lnTo>
                  <a:lnTo>
                    <a:pt x="1062481" y="310515"/>
                  </a:lnTo>
                  <a:lnTo>
                    <a:pt x="1124759" y="318230"/>
                  </a:lnTo>
                  <a:lnTo>
                    <a:pt x="1154332" y="316301"/>
                  </a:lnTo>
                  <a:lnTo>
                    <a:pt x="1195324" y="310515"/>
                  </a:lnTo>
                  <a:lnTo>
                    <a:pt x="1238889" y="303032"/>
                  </a:lnTo>
                  <a:lnTo>
                    <a:pt x="1288818" y="293080"/>
                  </a:lnTo>
                  <a:lnTo>
                    <a:pt x="1343520" y="280659"/>
                  </a:lnTo>
                  <a:lnTo>
                    <a:pt x="1401405" y="265770"/>
                  </a:lnTo>
                  <a:lnTo>
                    <a:pt x="1460880" y="248412"/>
                  </a:lnTo>
                  <a:lnTo>
                    <a:pt x="1503697" y="233360"/>
                  </a:lnTo>
                  <a:lnTo>
                    <a:pt x="1547081" y="215601"/>
                  </a:lnTo>
                  <a:lnTo>
                    <a:pt x="1591619" y="196220"/>
                  </a:lnTo>
                  <a:lnTo>
                    <a:pt x="1637894" y="176304"/>
                  </a:lnTo>
                  <a:lnTo>
                    <a:pt x="1686491" y="156938"/>
                  </a:lnTo>
                  <a:lnTo>
                    <a:pt x="1737993" y="139210"/>
                  </a:lnTo>
                  <a:lnTo>
                    <a:pt x="1792986" y="124206"/>
                  </a:lnTo>
                  <a:lnTo>
                    <a:pt x="1840999" y="114220"/>
                  </a:lnTo>
                  <a:lnTo>
                    <a:pt x="1895020" y="105005"/>
                  </a:lnTo>
                  <a:lnTo>
                    <a:pt x="1952864" y="96562"/>
                  </a:lnTo>
                  <a:lnTo>
                    <a:pt x="2012345" y="88890"/>
                  </a:lnTo>
                  <a:lnTo>
                    <a:pt x="2071278" y="81990"/>
                  </a:lnTo>
                  <a:lnTo>
                    <a:pt x="2127475" y="75861"/>
                  </a:lnTo>
                  <a:lnTo>
                    <a:pt x="2178753" y="70503"/>
                  </a:lnTo>
                  <a:lnTo>
                    <a:pt x="2222925" y="65917"/>
                  </a:lnTo>
                  <a:lnTo>
                    <a:pt x="2257806" y="62102"/>
                  </a:lnTo>
                </a:path>
              </a:pathLst>
            </a:custGeom>
            <a:ln w="28956">
              <a:solidFill>
                <a:srgbClr val="0000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7"/>
            <p:cNvSpPr/>
            <p:nvPr/>
          </p:nvSpPr>
          <p:spPr>
            <a:xfrm>
              <a:off x="6608444" y="3359277"/>
              <a:ext cx="76200" cy="310515"/>
            </a:xfrm>
            <a:custGeom>
              <a:avLst/>
              <a:gdLst/>
              <a:ahLst/>
              <a:cxnLst/>
              <a:rect l="l" t="t" r="r" b="b"/>
              <a:pathLst>
                <a:path w="76200" h="310514">
                  <a:moveTo>
                    <a:pt x="31750" y="233934"/>
                  </a:moveTo>
                  <a:lnTo>
                    <a:pt x="0" y="233934"/>
                  </a:lnTo>
                  <a:lnTo>
                    <a:pt x="38100" y="310134"/>
                  </a:lnTo>
                  <a:lnTo>
                    <a:pt x="69850" y="246634"/>
                  </a:lnTo>
                  <a:lnTo>
                    <a:pt x="31750" y="246634"/>
                  </a:lnTo>
                  <a:lnTo>
                    <a:pt x="31750" y="233934"/>
                  </a:lnTo>
                  <a:close/>
                </a:path>
                <a:path w="76200" h="310514">
                  <a:moveTo>
                    <a:pt x="44450" y="63500"/>
                  </a:moveTo>
                  <a:lnTo>
                    <a:pt x="31750" y="63500"/>
                  </a:lnTo>
                  <a:lnTo>
                    <a:pt x="31750" y="246634"/>
                  </a:lnTo>
                  <a:lnTo>
                    <a:pt x="44450" y="246634"/>
                  </a:lnTo>
                  <a:lnTo>
                    <a:pt x="44450" y="63500"/>
                  </a:lnTo>
                  <a:close/>
                </a:path>
                <a:path w="76200" h="310514">
                  <a:moveTo>
                    <a:pt x="76200" y="233934"/>
                  </a:moveTo>
                  <a:lnTo>
                    <a:pt x="44450" y="233934"/>
                  </a:lnTo>
                  <a:lnTo>
                    <a:pt x="44450" y="246634"/>
                  </a:lnTo>
                  <a:lnTo>
                    <a:pt x="69850" y="246634"/>
                  </a:lnTo>
                  <a:lnTo>
                    <a:pt x="76200" y="233934"/>
                  </a:lnTo>
                  <a:close/>
                </a:path>
                <a:path w="76200" h="310514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310514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20"/>
            <p:cNvSpPr/>
            <p:nvPr/>
          </p:nvSpPr>
          <p:spPr>
            <a:xfrm>
              <a:off x="4387977" y="3669411"/>
              <a:ext cx="2391410" cy="0"/>
            </a:xfrm>
            <a:custGeom>
              <a:avLst/>
              <a:gdLst/>
              <a:ahLst/>
              <a:cxnLst/>
              <a:rect l="l" t="t" r="r" b="b"/>
              <a:pathLst>
                <a:path w="2391409">
                  <a:moveTo>
                    <a:pt x="0" y="0"/>
                  </a:moveTo>
                  <a:lnTo>
                    <a:pt x="2391155" y="0"/>
                  </a:lnTo>
                </a:path>
              </a:pathLst>
            </a:custGeom>
            <a:ln w="9906">
              <a:solidFill>
                <a:srgbClr val="0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26"/>
            <p:cNvSpPr txBox="1"/>
            <p:nvPr/>
          </p:nvSpPr>
          <p:spPr>
            <a:xfrm>
              <a:off x="1925644" y="1139087"/>
              <a:ext cx="278130" cy="427990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"/>
                </a:spcBef>
              </a:pPr>
              <a:endParaRPr sz="2650" dirty="0">
                <a:latin typeface="Symbol"/>
                <a:cs typeface="Symbol"/>
              </a:endParaRPr>
            </a:p>
          </p:txBody>
        </p:sp>
        <p:sp>
          <p:nvSpPr>
            <p:cNvPr id="149" name="object 27"/>
            <p:cNvSpPr txBox="1"/>
            <p:nvPr/>
          </p:nvSpPr>
          <p:spPr>
            <a:xfrm>
              <a:off x="1126820" y="3208770"/>
              <a:ext cx="182880" cy="209739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5"/>
                </a:spcBef>
              </a:pPr>
              <a:endParaRPr sz="1400" dirty="0">
                <a:latin typeface="Times New Roman"/>
                <a:cs typeface="Times New Roman"/>
              </a:endParaRPr>
            </a:p>
          </p:txBody>
        </p:sp>
        <p:grpSp>
          <p:nvGrpSpPr>
            <p:cNvPr id="152" name="مجموعة 151"/>
            <p:cNvGrpSpPr/>
            <p:nvPr/>
          </p:nvGrpSpPr>
          <p:grpSpPr>
            <a:xfrm>
              <a:off x="861304" y="1061315"/>
              <a:ext cx="7274694" cy="2816756"/>
              <a:chOff x="840739" y="1000886"/>
              <a:chExt cx="7274694" cy="2816756"/>
            </a:xfrm>
          </p:grpSpPr>
          <p:sp>
            <p:nvSpPr>
              <p:cNvPr id="153" name="object 31"/>
              <p:cNvSpPr/>
              <p:nvPr/>
            </p:nvSpPr>
            <p:spPr>
              <a:xfrm>
                <a:off x="2882519" y="1862963"/>
                <a:ext cx="2515235" cy="134620"/>
              </a:xfrm>
              <a:custGeom>
                <a:avLst/>
                <a:gdLst/>
                <a:ahLst/>
                <a:cxnLst/>
                <a:rect l="l" t="t" r="r" b="b"/>
                <a:pathLst>
                  <a:path w="2515235" h="134619">
                    <a:moveTo>
                      <a:pt x="115316" y="0"/>
                    </a:moveTo>
                    <a:lnTo>
                      <a:pt x="0" y="67183"/>
                    </a:lnTo>
                    <a:lnTo>
                      <a:pt x="115316" y="134365"/>
                    </a:lnTo>
                    <a:lnTo>
                      <a:pt x="124079" y="132079"/>
                    </a:lnTo>
                    <a:lnTo>
                      <a:pt x="128143" y="125095"/>
                    </a:lnTo>
                    <a:lnTo>
                      <a:pt x="132206" y="118237"/>
                    </a:lnTo>
                    <a:lnTo>
                      <a:pt x="129920" y="109347"/>
                    </a:lnTo>
                    <a:lnTo>
                      <a:pt x="122936" y="105410"/>
                    </a:lnTo>
                    <a:lnTo>
                      <a:pt x="82223" y="81661"/>
                    </a:lnTo>
                    <a:lnTo>
                      <a:pt x="28829" y="81661"/>
                    </a:lnTo>
                    <a:lnTo>
                      <a:pt x="28829" y="52704"/>
                    </a:lnTo>
                    <a:lnTo>
                      <a:pt x="82223" y="52704"/>
                    </a:lnTo>
                    <a:lnTo>
                      <a:pt x="122936" y="28956"/>
                    </a:lnTo>
                    <a:lnTo>
                      <a:pt x="129920" y="25019"/>
                    </a:lnTo>
                    <a:lnTo>
                      <a:pt x="132206" y="16128"/>
                    </a:lnTo>
                    <a:lnTo>
                      <a:pt x="128143" y="9271"/>
                    </a:lnTo>
                    <a:lnTo>
                      <a:pt x="124079" y="2286"/>
                    </a:lnTo>
                    <a:lnTo>
                      <a:pt x="115316" y="0"/>
                    </a:lnTo>
                    <a:close/>
                  </a:path>
                  <a:path w="2515235" h="134619">
                    <a:moveTo>
                      <a:pt x="82223" y="52704"/>
                    </a:moveTo>
                    <a:lnTo>
                      <a:pt x="28829" y="52704"/>
                    </a:lnTo>
                    <a:lnTo>
                      <a:pt x="28829" y="81661"/>
                    </a:lnTo>
                    <a:lnTo>
                      <a:pt x="82223" y="81661"/>
                    </a:lnTo>
                    <a:lnTo>
                      <a:pt x="78739" y="79628"/>
                    </a:lnTo>
                    <a:lnTo>
                      <a:pt x="36068" y="79628"/>
                    </a:lnTo>
                    <a:lnTo>
                      <a:pt x="36068" y="54737"/>
                    </a:lnTo>
                    <a:lnTo>
                      <a:pt x="78740" y="54737"/>
                    </a:lnTo>
                    <a:lnTo>
                      <a:pt x="82223" y="52704"/>
                    </a:lnTo>
                    <a:close/>
                  </a:path>
                  <a:path w="2515235" h="134619">
                    <a:moveTo>
                      <a:pt x="2514727" y="52704"/>
                    </a:moveTo>
                    <a:lnTo>
                      <a:pt x="82223" y="52704"/>
                    </a:lnTo>
                    <a:lnTo>
                      <a:pt x="57403" y="67183"/>
                    </a:lnTo>
                    <a:lnTo>
                      <a:pt x="82223" y="81661"/>
                    </a:lnTo>
                    <a:lnTo>
                      <a:pt x="2514727" y="81661"/>
                    </a:lnTo>
                    <a:lnTo>
                      <a:pt x="2514727" y="52704"/>
                    </a:lnTo>
                    <a:close/>
                  </a:path>
                  <a:path w="2515235" h="134619">
                    <a:moveTo>
                      <a:pt x="36068" y="54737"/>
                    </a:moveTo>
                    <a:lnTo>
                      <a:pt x="36068" y="79628"/>
                    </a:lnTo>
                    <a:lnTo>
                      <a:pt x="57403" y="67183"/>
                    </a:lnTo>
                    <a:lnTo>
                      <a:pt x="36068" y="54737"/>
                    </a:lnTo>
                    <a:close/>
                  </a:path>
                  <a:path w="2515235" h="134619">
                    <a:moveTo>
                      <a:pt x="57403" y="67183"/>
                    </a:moveTo>
                    <a:lnTo>
                      <a:pt x="36068" y="79628"/>
                    </a:lnTo>
                    <a:lnTo>
                      <a:pt x="78739" y="79628"/>
                    </a:lnTo>
                    <a:lnTo>
                      <a:pt x="57403" y="67183"/>
                    </a:lnTo>
                    <a:close/>
                  </a:path>
                  <a:path w="2515235" h="134619">
                    <a:moveTo>
                      <a:pt x="78740" y="54737"/>
                    </a:moveTo>
                    <a:lnTo>
                      <a:pt x="36068" y="54737"/>
                    </a:lnTo>
                    <a:lnTo>
                      <a:pt x="57403" y="67183"/>
                    </a:lnTo>
                    <a:lnTo>
                      <a:pt x="78740" y="54737"/>
                    </a:lnTo>
                    <a:close/>
                  </a:path>
                </a:pathLst>
              </a:custGeom>
              <a:solidFill>
                <a:srgbClr val="3333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grpSp>
            <p:nvGrpSpPr>
              <p:cNvPr id="154" name="مجموعة 153"/>
              <p:cNvGrpSpPr/>
              <p:nvPr/>
            </p:nvGrpSpPr>
            <p:grpSpPr>
              <a:xfrm>
                <a:off x="840739" y="1000886"/>
                <a:ext cx="7274694" cy="2816756"/>
                <a:chOff x="840739" y="1000886"/>
                <a:chExt cx="7274694" cy="2816756"/>
              </a:xfrm>
            </p:grpSpPr>
            <p:grpSp>
              <p:nvGrpSpPr>
                <p:cNvPr id="155" name="object 2"/>
                <p:cNvGrpSpPr/>
                <p:nvPr/>
              </p:nvGrpSpPr>
              <p:grpSpPr>
                <a:xfrm>
                  <a:off x="3923157" y="1000886"/>
                  <a:ext cx="3122295" cy="2669032"/>
                  <a:chOff x="3923157" y="1000886"/>
                  <a:chExt cx="3122295" cy="2669032"/>
                </a:xfrm>
              </p:grpSpPr>
              <p:pic>
                <p:nvPicPr>
                  <p:cNvPr id="168" name="object 3"/>
                  <p:cNvPicPr/>
                  <p:nvPr/>
                </p:nvPicPr>
                <p:blipFill>
                  <a:blip r:embed="rId3" cstate="print"/>
                  <a:stretch>
                    <a:fillRect/>
                  </a:stretch>
                </p:blipFill>
                <p:spPr>
                  <a:xfrm>
                    <a:off x="6608445" y="1683638"/>
                    <a:ext cx="76200" cy="248412"/>
                  </a:xfrm>
                  <a:prstGeom prst="rect">
                    <a:avLst/>
                  </a:prstGeom>
                </p:spPr>
              </p:pic>
              <p:sp>
                <p:nvSpPr>
                  <p:cNvPr id="169" name="object 4"/>
                  <p:cNvSpPr/>
                  <p:nvPr/>
                </p:nvSpPr>
                <p:spPr>
                  <a:xfrm>
                    <a:off x="4986147" y="1683638"/>
                    <a:ext cx="863600" cy="19862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63600" h="1986279">
                        <a:moveTo>
                          <a:pt x="0" y="61722"/>
                        </a:moveTo>
                        <a:lnTo>
                          <a:pt x="0" y="1861565"/>
                        </a:lnTo>
                      </a:path>
                      <a:path w="863600" h="1986279">
                        <a:moveTo>
                          <a:pt x="863345" y="0"/>
                        </a:moveTo>
                        <a:lnTo>
                          <a:pt x="863345" y="1861565"/>
                        </a:lnTo>
                      </a:path>
                      <a:path w="863600" h="1986279">
                        <a:moveTo>
                          <a:pt x="398525" y="0"/>
                        </a:moveTo>
                        <a:lnTo>
                          <a:pt x="398525" y="1985772"/>
                        </a:lnTo>
                      </a:path>
                    </a:pathLst>
                  </a:custGeom>
                  <a:ln w="9906">
                    <a:solidFill>
                      <a:srgbClr val="000000"/>
                    </a:solidFill>
                    <a:prstDash val="sysDash"/>
                  </a:ln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  <p:sp>
                <p:nvSpPr>
                  <p:cNvPr id="170" name="object 5"/>
                  <p:cNvSpPr/>
                  <p:nvPr/>
                </p:nvSpPr>
                <p:spPr>
                  <a:xfrm>
                    <a:off x="3923157" y="1000886"/>
                    <a:ext cx="3122295" cy="136588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122295" h="1365885">
                        <a:moveTo>
                          <a:pt x="3121914" y="682752"/>
                        </a:moveTo>
                        <a:lnTo>
                          <a:pt x="3109214" y="676402"/>
                        </a:lnTo>
                        <a:lnTo>
                          <a:pt x="3045714" y="644652"/>
                        </a:lnTo>
                        <a:lnTo>
                          <a:pt x="3045714" y="676402"/>
                        </a:lnTo>
                        <a:lnTo>
                          <a:pt x="471170" y="676402"/>
                        </a:lnTo>
                        <a:lnTo>
                          <a:pt x="471170" y="76200"/>
                        </a:lnTo>
                        <a:lnTo>
                          <a:pt x="502920" y="76200"/>
                        </a:lnTo>
                        <a:lnTo>
                          <a:pt x="496570" y="63500"/>
                        </a:lnTo>
                        <a:lnTo>
                          <a:pt x="464820" y="0"/>
                        </a:lnTo>
                        <a:lnTo>
                          <a:pt x="426720" y="76200"/>
                        </a:lnTo>
                        <a:lnTo>
                          <a:pt x="458470" y="76200"/>
                        </a:lnTo>
                        <a:lnTo>
                          <a:pt x="458470" y="676402"/>
                        </a:lnTo>
                        <a:lnTo>
                          <a:pt x="0" y="676402"/>
                        </a:lnTo>
                        <a:lnTo>
                          <a:pt x="0" y="689102"/>
                        </a:lnTo>
                        <a:lnTo>
                          <a:pt x="458470" y="689102"/>
                        </a:lnTo>
                        <a:lnTo>
                          <a:pt x="458470" y="1365504"/>
                        </a:lnTo>
                        <a:lnTo>
                          <a:pt x="471170" y="1365504"/>
                        </a:lnTo>
                        <a:lnTo>
                          <a:pt x="471170" y="689102"/>
                        </a:lnTo>
                        <a:lnTo>
                          <a:pt x="3045714" y="689102"/>
                        </a:lnTo>
                        <a:lnTo>
                          <a:pt x="3045714" y="720852"/>
                        </a:lnTo>
                        <a:lnTo>
                          <a:pt x="3109214" y="689102"/>
                        </a:lnTo>
                        <a:lnTo>
                          <a:pt x="3121914" y="68275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  <p:sp>
                <p:nvSpPr>
                  <p:cNvPr id="171" name="object 6"/>
                  <p:cNvSpPr/>
                  <p:nvPr/>
                </p:nvSpPr>
                <p:spPr>
                  <a:xfrm>
                    <a:off x="3989070" y="1683257"/>
                    <a:ext cx="2988945" cy="4965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988945" h="496569">
                        <a:moveTo>
                          <a:pt x="0" y="0"/>
                        </a:moveTo>
                        <a:lnTo>
                          <a:pt x="996695" y="0"/>
                        </a:lnTo>
                      </a:path>
                      <a:path w="2988945" h="496569">
                        <a:moveTo>
                          <a:pt x="996695" y="0"/>
                        </a:moveTo>
                        <a:lnTo>
                          <a:pt x="1860041" y="496062"/>
                        </a:lnTo>
                      </a:path>
                      <a:path w="2988945" h="496569">
                        <a:moveTo>
                          <a:pt x="1860041" y="496062"/>
                        </a:moveTo>
                        <a:lnTo>
                          <a:pt x="2988563" y="496062"/>
                        </a:lnTo>
                      </a:path>
                    </a:pathLst>
                  </a:custGeom>
                  <a:ln w="38100">
                    <a:solidFill>
                      <a:srgbClr val="FF0000"/>
                    </a:solidFill>
                  </a:ln>
                </p:spPr>
                <p:txBody>
                  <a:bodyPr wrap="square" lIns="0" tIns="0" rIns="0" bIns="0" rtlCol="0"/>
                  <a:lstStyle/>
                  <a:p>
                    <a:endParaRPr/>
                  </a:p>
                </p:txBody>
              </p:sp>
            </p:grpSp>
            <p:sp>
              <p:nvSpPr>
                <p:cNvPr id="156" name="object 7"/>
                <p:cNvSpPr txBox="1"/>
                <p:nvPr/>
              </p:nvSpPr>
              <p:spPr>
                <a:xfrm>
                  <a:off x="4495681" y="1110590"/>
                  <a:ext cx="2395855" cy="668020"/>
                </a:xfrm>
                <a:prstGeom prst="rect">
                  <a:avLst/>
                </a:prstGeom>
              </p:spPr>
              <p:txBody>
                <a:bodyPr vert="horz" wrap="square" lIns="0" tIns="13970" rIns="0" bIns="0" rtlCol="0">
                  <a:spAutoFit/>
                </a:bodyPr>
                <a:lstStyle/>
                <a:p>
                  <a:pPr marL="12700" algn="l" rtl="0">
                    <a:lnSpc>
                      <a:spcPts val="2340"/>
                    </a:lnSpc>
                    <a:spcBef>
                      <a:spcPts val="110"/>
                    </a:spcBef>
                  </a:pPr>
                  <a:r>
                    <a:rPr sz="2050" i="1" dirty="0">
                      <a:latin typeface="Times New Roman"/>
                      <a:cs typeface="Times New Roman"/>
                    </a:rPr>
                    <a:t>L</a:t>
                  </a:r>
                  <a:r>
                    <a:rPr sz="2050" dirty="0">
                      <a:latin typeface="Times New Roman"/>
                      <a:cs typeface="Times New Roman"/>
                    </a:rPr>
                    <a:t>(</a:t>
                  </a:r>
                  <a:r>
                    <a:rPr sz="2200" dirty="0">
                      <a:latin typeface="Symbol"/>
                      <a:cs typeface="Symbol"/>
                    </a:rPr>
                    <a:t></a:t>
                  </a:r>
                  <a:r>
                    <a:rPr sz="2200" spc="-155" dirty="0">
                      <a:latin typeface="Times New Roman"/>
                      <a:cs typeface="Times New Roman"/>
                    </a:rPr>
                    <a:t> </a:t>
                  </a:r>
                  <a:r>
                    <a:rPr sz="2050" spc="-50" dirty="0" smtClean="0">
                      <a:latin typeface="Times New Roman"/>
                      <a:cs typeface="Times New Roman"/>
                    </a:rPr>
                    <a:t>)</a:t>
                  </a:r>
                  <a:endParaRPr sz="2050" dirty="0">
                    <a:latin typeface="Times New Roman"/>
                    <a:cs typeface="Times New Roman"/>
                  </a:endParaRPr>
                </a:p>
                <a:p>
                  <a:pPr marL="690880">
                    <a:lnSpc>
                      <a:spcPts val="2700"/>
                    </a:lnSpc>
                  </a:pPr>
                  <a:r>
                    <a:rPr sz="2500" spc="190" dirty="0">
                      <a:latin typeface="Symbol"/>
                      <a:cs typeface="Symbol"/>
                    </a:rPr>
                    <a:t></a:t>
                  </a:r>
                  <a:r>
                    <a:rPr sz="2500" spc="-235" dirty="0">
                      <a:latin typeface="Times New Roman"/>
                      <a:cs typeface="Times New Roman"/>
                    </a:rPr>
                    <a:t> </a:t>
                  </a:r>
                  <a:r>
                    <a:rPr sz="2500" spc="175" dirty="0">
                      <a:latin typeface="Times New Roman"/>
                      <a:cs typeface="Times New Roman"/>
                    </a:rPr>
                    <a:t>20dB/</a:t>
                  </a:r>
                  <a:r>
                    <a:rPr sz="2500" spc="-170" dirty="0">
                      <a:latin typeface="Times New Roman"/>
                      <a:cs typeface="Times New Roman"/>
                    </a:rPr>
                    <a:t> </a:t>
                  </a:r>
                  <a:r>
                    <a:rPr sz="2500" i="1" spc="95" dirty="0">
                      <a:latin typeface="Times New Roman"/>
                      <a:cs typeface="Times New Roman"/>
                    </a:rPr>
                    <a:t>dec</a:t>
                  </a:r>
                  <a:endParaRPr sz="2500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157" name="object 9"/>
                <p:cNvSpPr txBox="1"/>
                <p:nvPr/>
              </p:nvSpPr>
              <p:spPr>
                <a:xfrm>
                  <a:off x="6723611" y="2169993"/>
                  <a:ext cx="929005" cy="438150"/>
                </a:xfrm>
                <a:prstGeom prst="rect">
                  <a:avLst/>
                </a:prstGeom>
              </p:spPr>
              <p:txBody>
                <a:bodyPr vert="horz" wrap="square" lIns="0" tIns="13335" rIns="0" bIns="0" rtlCol="0">
                  <a:spAutoFit/>
                </a:bodyPr>
                <a:lstStyle/>
                <a:p>
                  <a:pPr marL="12700">
                    <a:lnSpc>
                      <a:spcPct val="100000"/>
                    </a:lnSpc>
                    <a:spcBef>
                      <a:spcPts val="105"/>
                    </a:spcBef>
                  </a:pPr>
                  <a:r>
                    <a:rPr sz="2550" spc="70" dirty="0">
                      <a:latin typeface="Times New Roman"/>
                      <a:cs typeface="Times New Roman"/>
                    </a:rPr>
                    <a:t>20</a:t>
                  </a:r>
                  <a:r>
                    <a:rPr sz="2550" spc="-310" dirty="0">
                      <a:latin typeface="Times New Roman"/>
                      <a:cs typeface="Times New Roman"/>
                    </a:rPr>
                    <a:t> </a:t>
                  </a:r>
                  <a:r>
                    <a:rPr sz="2550" dirty="0">
                      <a:latin typeface="Times New Roman"/>
                      <a:cs typeface="Times New Roman"/>
                    </a:rPr>
                    <a:t>lg</a:t>
                  </a:r>
                  <a:r>
                    <a:rPr sz="2550" spc="-90" dirty="0">
                      <a:latin typeface="Times New Roman"/>
                      <a:cs typeface="Times New Roman"/>
                    </a:rPr>
                    <a:t> </a:t>
                  </a:r>
                  <a:r>
                    <a:rPr sz="2700" spc="-50" dirty="0">
                      <a:latin typeface="Symbol"/>
                      <a:cs typeface="Symbol"/>
                    </a:rPr>
                    <a:t></a:t>
                  </a:r>
                  <a:endParaRPr sz="2700">
                    <a:latin typeface="Symbol"/>
                    <a:cs typeface="Symbol"/>
                  </a:endParaRPr>
                </a:p>
              </p:txBody>
            </p:sp>
            <p:sp>
              <p:nvSpPr>
                <p:cNvPr id="158" name="object 11"/>
                <p:cNvSpPr txBox="1"/>
                <p:nvPr/>
              </p:nvSpPr>
              <p:spPr>
                <a:xfrm>
                  <a:off x="7188968" y="1528633"/>
                  <a:ext cx="926465" cy="437515"/>
                </a:xfrm>
                <a:prstGeom prst="rect">
                  <a:avLst/>
                </a:prstGeom>
              </p:spPr>
              <p:txBody>
                <a:bodyPr vert="horz" wrap="square" lIns="0" tIns="12700" rIns="0" bIns="0" rtlCol="0">
                  <a:spAutoFit/>
                </a:bodyPr>
                <a:lstStyle/>
                <a:p>
                  <a:pPr marL="12700">
                    <a:lnSpc>
                      <a:spcPct val="100000"/>
                    </a:lnSpc>
                    <a:spcBef>
                      <a:spcPts val="100"/>
                    </a:spcBef>
                  </a:pPr>
                  <a:r>
                    <a:rPr sz="2550" spc="55" dirty="0">
                      <a:latin typeface="Times New Roman"/>
                      <a:cs typeface="Times New Roman"/>
                    </a:rPr>
                    <a:t>10</a:t>
                  </a:r>
                  <a:r>
                    <a:rPr sz="2550" spc="-295" dirty="0">
                      <a:latin typeface="Times New Roman"/>
                      <a:cs typeface="Times New Roman"/>
                    </a:rPr>
                    <a:t> </a:t>
                  </a:r>
                  <a:r>
                    <a:rPr sz="2550" dirty="0">
                      <a:latin typeface="Times New Roman"/>
                      <a:cs typeface="Times New Roman"/>
                    </a:rPr>
                    <a:t>lg</a:t>
                  </a:r>
                  <a:r>
                    <a:rPr sz="2550" spc="-75" dirty="0">
                      <a:latin typeface="Times New Roman"/>
                      <a:cs typeface="Times New Roman"/>
                    </a:rPr>
                    <a:t> </a:t>
                  </a:r>
                  <a:r>
                    <a:rPr sz="2700" spc="-50" dirty="0">
                      <a:latin typeface="Symbol"/>
                      <a:cs typeface="Symbol"/>
                    </a:rPr>
                    <a:t></a:t>
                  </a:r>
                  <a:endParaRPr sz="2700">
                    <a:latin typeface="Symbol"/>
                    <a:cs typeface="Symbol"/>
                  </a:endParaRPr>
                </a:p>
              </p:txBody>
            </p:sp>
            <p:sp>
              <p:nvSpPr>
                <p:cNvPr id="159" name="object 12"/>
                <p:cNvSpPr txBox="1"/>
                <p:nvPr/>
              </p:nvSpPr>
              <p:spPr>
                <a:xfrm>
                  <a:off x="4436520" y="2276237"/>
                  <a:ext cx="629285" cy="363220"/>
                </a:xfrm>
                <a:prstGeom prst="rect">
                  <a:avLst/>
                </a:prstGeom>
              </p:spPr>
              <p:txBody>
                <a:bodyPr vert="horz" wrap="square" lIns="0" tIns="13970" rIns="0" bIns="0" rtlCol="0">
                  <a:spAutoFit/>
                </a:bodyPr>
                <a:lstStyle/>
                <a:p>
                  <a:pPr marL="12700">
                    <a:lnSpc>
                      <a:spcPct val="100000"/>
                    </a:lnSpc>
                    <a:spcBef>
                      <a:spcPts val="110"/>
                    </a:spcBef>
                  </a:pPr>
                  <a:r>
                    <a:rPr sz="2200" spc="-20" dirty="0">
                      <a:latin typeface="Symbol"/>
                      <a:cs typeface="Symbol"/>
                    </a:rPr>
                    <a:t></a:t>
                  </a:r>
                  <a:r>
                    <a:rPr sz="2200" spc="-260" dirty="0">
                      <a:latin typeface="Times New Roman"/>
                      <a:cs typeface="Times New Roman"/>
                    </a:rPr>
                    <a:t> </a:t>
                  </a:r>
                  <a:r>
                    <a:rPr sz="2050" spc="-40" dirty="0">
                      <a:latin typeface="Times New Roman"/>
                      <a:cs typeface="Times New Roman"/>
                    </a:rPr>
                    <a:t>(</a:t>
                  </a:r>
                  <a:r>
                    <a:rPr sz="2200" spc="-40" dirty="0">
                      <a:latin typeface="Symbol"/>
                      <a:cs typeface="Symbol"/>
                    </a:rPr>
                    <a:t></a:t>
                  </a:r>
                  <a:r>
                    <a:rPr sz="2200" spc="-265" dirty="0">
                      <a:latin typeface="Times New Roman"/>
                      <a:cs typeface="Times New Roman"/>
                    </a:rPr>
                    <a:t> </a:t>
                  </a:r>
                  <a:r>
                    <a:rPr sz="2050" spc="-50" dirty="0">
                      <a:latin typeface="Times New Roman"/>
                      <a:cs typeface="Times New Roman"/>
                    </a:rPr>
                    <a:t>)</a:t>
                  </a:r>
                  <a:endParaRPr sz="2050">
                    <a:latin typeface="Times New Roman"/>
                    <a:cs typeface="Times New Roman"/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0" name="object 14"/>
                    <p:cNvSpPr txBox="1"/>
                    <p:nvPr/>
                  </p:nvSpPr>
                  <p:spPr>
                    <a:xfrm>
                      <a:off x="4483114" y="3037208"/>
                      <a:ext cx="477520" cy="228535"/>
                    </a:xfrm>
                    <a:prstGeom prst="rect">
                      <a:avLst/>
                    </a:prstGeom>
                  </p:spPr>
                  <p:txBody>
                    <a:bodyPr vert="horz" wrap="square" lIns="0" tIns="14604" rIns="0" bIns="0" rtlCol="0">
                      <a:spAutoFit/>
                    </a:bodyPr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2050" spc="1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2050" spc="-3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50" spc="50" dirty="0">
                          <a:latin typeface="Times New Roman"/>
                          <a:cs typeface="Times New Roman"/>
                        </a:rPr>
                        <a:t>/</a:t>
                      </a:r>
                      <a14:m>
                        <m:oMath xmlns:m="http://schemas.openxmlformats.org/officeDocument/2006/math">
                          <m:r>
                            <a:rPr lang="en-US" sz="2400" i="1" dirty="0">
                              <a:latin typeface="Cambria Math"/>
                              <a:ea typeface="Cambria Math"/>
                            </a:rPr>
                            <m:t>𝜏</m:t>
                          </m:r>
                        </m:oMath>
                      </a14:m>
                      <a:r>
                        <a:rPr sz="2050" spc="-180" dirty="0">
                          <a:latin typeface="Times New Roman"/>
                          <a:cs typeface="Times New Roman"/>
                        </a:rPr>
                        <a:t> </a:t>
                      </a:r>
                      <a:endParaRPr sz="2050" dirty="0">
                        <a:latin typeface="Times New Roman"/>
                        <a:cs typeface="Times New Roman"/>
                      </a:endParaRPr>
                    </a:p>
                  </p:txBody>
                </p:sp>
              </mc:Choice>
              <mc:Fallback xmlns="">
                <p:sp>
                  <p:nvSpPr>
                    <p:cNvPr id="160" name="object 1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483114" y="3037208"/>
                      <a:ext cx="477520" cy="228535"/>
                    </a:xfrm>
                    <a:prstGeom prst="rect">
                      <a:avLst/>
                    </a:prstGeom>
                    <a:blipFill rotWithShape="1">
                      <a:blip r:embed="rId4"/>
                      <a:stretch>
                        <a:fillRect l="-28205" t="-9836" r="-3846" b="-4098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1" name="object 16"/>
                    <p:cNvSpPr txBox="1"/>
                    <p:nvPr/>
                  </p:nvSpPr>
                  <p:spPr>
                    <a:xfrm>
                      <a:off x="4776326" y="2919158"/>
                      <a:ext cx="1573582" cy="375716"/>
                    </a:xfrm>
                    <a:prstGeom prst="rect">
                      <a:avLst/>
                    </a:prstGeom>
                  </p:spPr>
                  <p:txBody>
                    <a:bodyPr vert="horz" wrap="square" lIns="0" tIns="15875" rIns="0" bIns="0" rtlCol="0">
                      <a:spAutoFit/>
                    </a:bodyPr>
                    <a:lstStyle/>
                    <a:p>
                      <a:pPr marL="3810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200" spc="170" dirty="0">
                          <a:latin typeface="Symbol"/>
                          <a:cs typeface="Symbol"/>
                        </a:rPr>
                        <a:t></a:t>
                      </a:r>
                      <a:r>
                        <a:rPr sz="2175" i="1" spc="254" baseline="-19157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2175" i="1" spc="397" baseline="-19157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750" spc="247" baseline="2222" dirty="0">
                          <a:latin typeface="Times New Roman"/>
                          <a:cs typeface="Times New Roman"/>
                        </a:rPr>
                        <a:t>1/</a:t>
                      </a:r>
                      <a:r>
                        <a:rPr sz="3750" spc="-179" baseline="2222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975" spc="150" baseline="2096" dirty="0">
                          <a:latin typeface="Symbol"/>
                          <a:cs typeface="Symbol"/>
                        </a:rPr>
                        <a:t></a:t>
                      </a:r>
                      <a14:m>
                        <m:oMath xmlns:m="http://schemas.openxmlformats.org/officeDocument/2006/math">
                          <m:r>
                            <a:rPr lang="en-US" sz="4000" i="1" dirty="0">
                              <a:latin typeface="Cambria Math"/>
                              <a:ea typeface="Cambria Math"/>
                            </a:rPr>
                            <m:t>𝜏</m:t>
                          </m:r>
                        </m:oMath>
                      </a14:m>
                      <a:endParaRPr sz="3750" baseline="2222" dirty="0">
                        <a:latin typeface="Times New Roman"/>
                        <a:cs typeface="Times New Roman"/>
                      </a:endParaRPr>
                    </a:p>
                  </p:txBody>
                </p:sp>
              </mc:Choice>
              <mc:Fallback xmlns="">
                <p:sp>
                  <p:nvSpPr>
                    <p:cNvPr id="161" name="object 1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776326" y="2919158"/>
                      <a:ext cx="1573582" cy="375716"/>
                    </a:xfrm>
                    <a:prstGeom prst="rect">
                      <a:avLst/>
                    </a:prstGeom>
                    <a:blipFill rotWithShape="1">
                      <a:blip r:embed="rId5"/>
                      <a:stretch>
                        <a:fillRect b="-2376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62" name="object 18"/>
                <p:cNvSpPr txBox="1"/>
                <p:nvPr/>
              </p:nvSpPr>
              <p:spPr>
                <a:xfrm>
                  <a:off x="6976658" y="3184547"/>
                  <a:ext cx="669290" cy="633095"/>
                </a:xfrm>
                <a:prstGeom prst="rect">
                  <a:avLst/>
                </a:prstGeom>
              </p:spPr>
              <p:txBody>
                <a:bodyPr vert="horz" wrap="square" lIns="0" tIns="17145" rIns="0" bIns="0" rtlCol="0">
                  <a:spAutoFit/>
                </a:bodyPr>
                <a:lstStyle/>
                <a:p>
                  <a:pPr marL="419100">
                    <a:lnSpc>
                      <a:spcPts val="2400"/>
                    </a:lnSpc>
                    <a:spcBef>
                      <a:spcPts val="135"/>
                    </a:spcBef>
                  </a:pPr>
                  <a:r>
                    <a:rPr sz="2250" spc="70" dirty="0">
                      <a:latin typeface="Symbol"/>
                      <a:cs typeface="Symbol"/>
                    </a:rPr>
                    <a:t></a:t>
                  </a:r>
                  <a:endParaRPr sz="2250" dirty="0">
                    <a:latin typeface="Symbol"/>
                    <a:cs typeface="Symbol"/>
                  </a:endParaRPr>
                </a:p>
                <a:p>
                  <a:pPr marL="38100">
                    <a:lnSpc>
                      <a:spcPts val="2340"/>
                    </a:lnSpc>
                  </a:pPr>
                  <a:r>
                    <a:rPr sz="2050" dirty="0">
                      <a:latin typeface="Symbol"/>
                      <a:cs typeface="Symbol"/>
                    </a:rPr>
                    <a:t></a:t>
                  </a:r>
                  <a:r>
                    <a:rPr sz="2200" dirty="0">
                      <a:latin typeface="Symbol"/>
                      <a:cs typeface="Symbol"/>
                    </a:rPr>
                    <a:t></a:t>
                  </a:r>
                  <a:r>
                    <a:rPr sz="2200" spc="-229" dirty="0">
                      <a:latin typeface="Times New Roman"/>
                      <a:cs typeface="Times New Roman"/>
                    </a:rPr>
                    <a:t> </a:t>
                  </a:r>
                  <a:r>
                    <a:rPr sz="2175" i="1" spc="-15" baseline="-19157" dirty="0">
                      <a:latin typeface="Times New Roman"/>
                      <a:cs typeface="Times New Roman"/>
                    </a:rPr>
                    <a:t>m</a:t>
                  </a:r>
                  <a:endParaRPr sz="2175" baseline="-19157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166" name="object 28"/>
                <p:cNvSpPr txBox="1"/>
                <p:nvPr/>
              </p:nvSpPr>
              <p:spPr>
                <a:xfrm>
                  <a:off x="904053" y="2969451"/>
                  <a:ext cx="2759881" cy="257917"/>
                </a:xfrm>
                <a:prstGeom prst="rect">
                  <a:avLst/>
                </a:prstGeom>
              </p:spPr>
              <p:txBody>
                <a:bodyPr vert="horz" wrap="square" lIns="0" tIns="15875" rIns="0" bIns="0" rtlCol="0">
                  <a:spAutoFit/>
                </a:bodyPr>
                <a:lstStyle/>
                <a:p>
                  <a:pPr marL="38100">
                    <a:lnSpc>
                      <a:spcPct val="100000"/>
                    </a:lnSpc>
                    <a:spcBef>
                      <a:spcPts val="125"/>
                    </a:spcBef>
                    <a:tabLst>
                      <a:tab pos="521970" algn="l"/>
                    </a:tabLst>
                  </a:pPr>
                  <a:endParaRPr sz="3975" baseline="33542" dirty="0">
                    <a:latin typeface="Times New Roman"/>
                    <a:cs typeface="Times New Roman"/>
                  </a:endParaRPr>
                </a:p>
              </p:txBody>
            </p:sp>
            <p:sp>
              <p:nvSpPr>
                <p:cNvPr id="167" name="object 32"/>
                <p:cNvSpPr txBox="1"/>
                <p:nvPr/>
              </p:nvSpPr>
              <p:spPr>
                <a:xfrm>
                  <a:off x="840739" y="2232405"/>
                  <a:ext cx="2667635" cy="391160"/>
                </a:xfrm>
                <a:prstGeom prst="rect">
                  <a:avLst/>
                </a:prstGeom>
              </p:spPr>
              <p:txBody>
                <a:bodyPr vert="horz" wrap="square" lIns="0" tIns="12700" rIns="0" bIns="0" rtlCol="0">
                  <a:spAutoFit/>
                </a:bodyPr>
                <a:lstStyle/>
                <a:p>
                  <a:pPr marL="12700">
                    <a:lnSpc>
                      <a:spcPct val="100000"/>
                    </a:lnSpc>
                    <a:spcBef>
                      <a:spcPts val="100"/>
                    </a:spcBef>
                  </a:pPr>
                  <a:r>
                    <a:rPr sz="2400" b="1" dirty="0">
                      <a:solidFill>
                        <a:srgbClr val="3333FF"/>
                      </a:solidFill>
                      <a:latin typeface="Times New Roman"/>
                      <a:cs typeface="Times New Roman"/>
                    </a:rPr>
                    <a:t>Maximum</a:t>
                  </a:r>
                  <a:r>
                    <a:rPr sz="2400" b="1" spc="-35" dirty="0">
                      <a:solidFill>
                        <a:srgbClr val="3333FF"/>
                      </a:solidFill>
                      <a:latin typeface="Times New Roman"/>
                      <a:cs typeface="Times New Roman"/>
                    </a:rPr>
                    <a:t> </a:t>
                  </a:r>
                  <a:r>
                    <a:rPr sz="2400" b="1" dirty="0">
                      <a:solidFill>
                        <a:srgbClr val="3333FF"/>
                      </a:solidFill>
                      <a:latin typeface="Times New Roman"/>
                      <a:cs typeface="Times New Roman"/>
                    </a:rPr>
                    <a:t>phase</a:t>
                  </a:r>
                  <a:r>
                    <a:rPr sz="2400" b="1" spc="-30" dirty="0">
                      <a:solidFill>
                        <a:srgbClr val="3333FF"/>
                      </a:solidFill>
                      <a:latin typeface="Times New Roman"/>
                      <a:cs typeface="Times New Roman"/>
                    </a:rPr>
                    <a:t> </a:t>
                  </a:r>
                  <a:r>
                    <a:rPr sz="2400" b="1" spc="-25" dirty="0">
                      <a:solidFill>
                        <a:srgbClr val="3333FF"/>
                      </a:solidFill>
                      <a:latin typeface="Times New Roman"/>
                      <a:cs typeface="Times New Roman"/>
                    </a:rPr>
                    <a:t>lag</a:t>
                  </a:r>
                  <a:endParaRPr sz="2400">
                    <a:latin typeface="Times New Roman"/>
                    <a:cs typeface="Times New Roman"/>
                  </a:endParaRPr>
                </a:p>
              </p:txBody>
            </p:sp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مستطيل 6"/>
              <p:cNvSpPr/>
              <p:nvPr/>
            </p:nvSpPr>
            <p:spPr>
              <a:xfrm>
                <a:off x="1039578" y="5210879"/>
                <a:ext cx="3079291" cy="6803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 rtl="0"/>
                <a:r>
                  <a:rPr lang="en-US" sz="2400" b="1" i="1" dirty="0"/>
                  <a:t>ϕm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2400" b="1" i="1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1">
                                <a:latin typeface="Cambria Math"/>
                              </a:rPr>
                              <m:t>𝐬𝐢𝐧</m:t>
                            </m:r>
                          </m:e>
                          <m:sup>
                            <m:r>
                              <a:rPr lang="en-US" sz="2400" b="1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1" i="1">
                                <a:latin typeface="Cambria Math"/>
                              </a:rPr>
                              <m:t>𝟏</m:t>
                            </m:r>
                          </m:sup>
                        </m:sSup>
                        <m:r>
                          <a:rPr lang="en-US" sz="2400" b="1" i="1">
                            <a:latin typeface="Cambria Math"/>
                          </a:rPr>
                          <m:t>(</m:t>
                        </m:r>
                      </m:fName>
                      <m:e>
                        <m:f>
                          <m:f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sz="2400" b="1" i="1" smtClean="0">
                                <a:latin typeface="Cambria Math"/>
                              </a:rPr>
                              <m:t>β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𝟏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sz="2400" b="1" i="1" smtClean="0">
                                <a:latin typeface="Cambria Math"/>
                                <a:ea typeface="Cambria Math"/>
                              </a:rPr>
                              <m:t>β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+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𝟏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sz="2400" b="1" dirty="0"/>
                  <a:t>)</a:t>
                </a:r>
              </a:p>
            </p:txBody>
          </p:sp>
        </mc:Choice>
        <mc:Fallback xmlns="">
          <p:sp>
            <p:nvSpPr>
              <p:cNvPr id="7" name="مستطيل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578" y="5210879"/>
                <a:ext cx="3079291" cy="680379"/>
              </a:xfrm>
              <a:prstGeom prst="rect">
                <a:avLst/>
              </a:prstGeom>
              <a:blipFill rotWithShape="1">
                <a:blip r:embed="rId6"/>
                <a:stretch>
                  <a:fillRect l="-3168" b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338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/>
          <a:lstStyle/>
          <a:p>
            <a:pPr>
              <a:lnSpc>
                <a:spcPct val="200000"/>
              </a:lnSpc>
              <a:buClr>
                <a:schemeClr val="accent2"/>
              </a:buClr>
              <a:buFont typeface="Wingdings" pitchFamily="2" charset="2"/>
              <a:buChar char="q"/>
            </a:pPr>
            <a:r>
              <a:rPr lang="en-US" dirty="0"/>
              <a:t>Reduces Steady-State </a:t>
            </a:r>
            <a:r>
              <a:rPr lang="en-US" dirty="0" smtClean="0"/>
              <a:t>Error</a:t>
            </a:r>
          </a:p>
          <a:p>
            <a:pPr>
              <a:lnSpc>
                <a:spcPct val="200000"/>
              </a:lnSpc>
              <a:buClr>
                <a:schemeClr val="accent2"/>
              </a:buClr>
              <a:buFont typeface="Wingdings" pitchFamily="2" charset="2"/>
              <a:buChar char="q"/>
            </a:pPr>
            <a:r>
              <a:rPr lang="en-US" dirty="0"/>
              <a:t>Improves Steady-State </a:t>
            </a:r>
            <a:r>
              <a:rPr lang="en-US" dirty="0" smtClean="0"/>
              <a:t>Performance</a:t>
            </a:r>
          </a:p>
          <a:p>
            <a:pPr>
              <a:lnSpc>
                <a:spcPct val="200000"/>
              </a:lnSpc>
              <a:buClr>
                <a:schemeClr val="accent2"/>
              </a:buClr>
              <a:buFont typeface="Wingdings" pitchFamily="2" charset="2"/>
              <a:buChar char="q"/>
            </a:pPr>
            <a:r>
              <a:rPr lang="en-US" dirty="0" smtClean="0"/>
              <a:t>Decreases </a:t>
            </a:r>
            <a:r>
              <a:rPr lang="en-US" dirty="0"/>
              <a:t>Bandwidth</a:t>
            </a:r>
          </a:p>
          <a:p>
            <a:pPr marL="0" indent="0">
              <a:lnSpc>
                <a:spcPct val="200000"/>
              </a:lnSpc>
              <a:buClr>
                <a:schemeClr val="accent2"/>
              </a:buClr>
              <a:buNone/>
            </a:pPr>
            <a:endParaRPr lang="en-US" dirty="0" smtClean="0"/>
          </a:p>
          <a:p>
            <a:pPr algn="l">
              <a:lnSpc>
                <a:spcPct val="200000"/>
              </a:lnSpc>
            </a:pPr>
            <a:endParaRPr lang="en-US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C86-F2D3-49B2-803B-70E10D377C2A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18</a:t>
            </a:fld>
            <a:endParaRPr lang="ar-SA"/>
          </a:p>
        </p:txBody>
      </p:sp>
      <p:sp>
        <p:nvSpPr>
          <p:cNvPr id="8" name="عنوان 6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00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Bookman Old Style" pitchFamily="18" charset="0"/>
                <a:ea typeface="+mj-ea"/>
                <a:cs typeface="+mj-cs"/>
              </a:defRPr>
            </a:lvl1pPr>
          </a:lstStyle>
          <a:p>
            <a:pPr algn="l" rtl="0"/>
            <a:r>
              <a:rPr lang="en-US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 of Phase-Lag Compensation</a:t>
            </a:r>
            <a:endParaRPr lang="en-US" sz="36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180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Phase Lead- </a:t>
            </a:r>
            <a:r>
              <a:rPr lang="en-US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Lag Controller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C86-F2D3-49B2-803B-70E10D377C2A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19</a:t>
            </a:fld>
            <a:endParaRPr lang="ar-SA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9" t="36263" r="21873" b="10550"/>
          <a:stretch/>
        </p:blipFill>
        <p:spPr bwMode="auto">
          <a:xfrm>
            <a:off x="539551" y="1628800"/>
            <a:ext cx="8056267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108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C86-F2D3-49B2-803B-70E10D377C2A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20</a:t>
            </a:fld>
            <a:endParaRPr lang="ar-SA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5" t="34067" r="32885" b="34944"/>
          <a:stretch/>
        </p:blipFill>
        <p:spPr bwMode="auto">
          <a:xfrm>
            <a:off x="971600" y="2060848"/>
            <a:ext cx="6970905" cy="2969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عنوان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9371384" cy="1143000"/>
          </a:xfrm>
        </p:spPr>
        <p:txBody>
          <a:bodyPr>
            <a:noAutofit/>
          </a:bodyPr>
          <a:lstStyle/>
          <a:p>
            <a:pPr algn="l" rtl="0"/>
            <a:r>
              <a:rPr lang="en-US" sz="2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Circuit Diagram of Phase Lead-Lag Controller </a:t>
            </a:r>
            <a:endParaRPr lang="en-US" sz="28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4064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/>
          <a:lstStyle/>
          <a:p>
            <a:pPr>
              <a:lnSpc>
                <a:spcPct val="200000"/>
              </a:lnSpc>
              <a:buClr>
                <a:schemeClr val="accent2"/>
              </a:buClr>
              <a:buFont typeface="Wingdings" pitchFamily="2" charset="2"/>
              <a:buChar char="q"/>
            </a:pPr>
            <a:r>
              <a:rPr lang="en-US" dirty="0"/>
              <a:t>Improves Transient Response (Lead Part</a:t>
            </a:r>
            <a:r>
              <a:rPr lang="en-US" dirty="0" smtClean="0"/>
              <a:t>)</a:t>
            </a:r>
          </a:p>
          <a:p>
            <a:pPr>
              <a:lnSpc>
                <a:spcPct val="200000"/>
              </a:lnSpc>
              <a:buClr>
                <a:schemeClr val="accent2"/>
              </a:buClr>
              <a:buFont typeface="Wingdings" pitchFamily="2" charset="2"/>
              <a:buChar char="q"/>
            </a:pPr>
            <a:r>
              <a:rPr lang="en-US" dirty="0" smtClean="0"/>
              <a:t>Reduces </a:t>
            </a:r>
            <a:r>
              <a:rPr lang="en-US" dirty="0"/>
              <a:t>Steady-State Error (Lag Part)</a:t>
            </a:r>
          </a:p>
          <a:p>
            <a:pPr>
              <a:lnSpc>
                <a:spcPct val="200000"/>
              </a:lnSpc>
              <a:buClr>
                <a:schemeClr val="accent2"/>
              </a:buClr>
              <a:buFont typeface="Wingdings" pitchFamily="2" charset="2"/>
              <a:buChar char="q"/>
            </a:pPr>
            <a:r>
              <a:rPr lang="en-US" dirty="0"/>
              <a:t>Balances Stability and Accuracy</a:t>
            </a:r>
          </a:p>
          <a:p>
            <a:pPr marL="0" indent="0">
              <a:lnSpc>
                <a:spcPct val="200000"/>
              </a:lnSpc>
              <a:buClr>
                <a:schemeClr val="accent2"/>
              </a:buClr>
              <a:buNone/>
            </a:pPr>
            <a:endParaRPr lang="en-US" dirty="0" smtClean="0"/>
          </a:p>
          <a:p>
            <a:pPr algn="l">
              <a:lnSpc>
                <a:spcPct val="200000"/>
              </a:lnSpc>
            </a:pPr>
            <a:endParaRPr lang="en-US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C86-F2D3-49B2-803B-70E10D377C2A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21</a:t>
            </a:fld>
            <a:endParaRPr lang="ar-SA"/>
          </a:p>
        </p:txBody>
      </p:sp>
      <p:sp>
        <p:nvSpPr>
          <p:cNvPr id="8" name="عنوان 6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795320" cy="922337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00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Bookman Old Style" pitchFamily="18" charset="0"/>
                <a:ea typeface="+mj-ea"/>
                <a:cs typeface="+mj-cs"/>
              </a:defRPr>
            </a:lvl1pPr>
          </a:lstStyle>
          <a:p>
            <a:pPr algn="l" rtl="0"/>
            <a:r>
              <a:rPr lang="en-US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 of Phase Lead -Lag Compensation</a:t>
            </a:r>
            <a:endParaRPr lang="en-US" sz="36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6186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496944" cy="1143000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2400" b="1" kern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j-ea"/>
                <a:cs typeface="+mj-cs"/>
              </a:rPr>
              <a:t>CHOSE THE SUITABLE ANSWER WITH EXPLINATION</a:t>
            </a:r>
            <a:r>
              <a:rPr lang="en-US" sz="2400" b="1" dirty="0" smtClean="0">
                <a:solidFill>
                  <a:schemeClr val="accent2"/>
                </a:solidFill>
              </a:rPr>
              <a:t/>
            </a:r>
            <a:br>
              <a:rPr lang="en-US" sz="2400" b="1" dirty="0" smtClean="0">
                <a:solidFill>
                  <a:schemeClr val="accent2"/>
                </a:solidFill>
              </a:rPr>
            </a:b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 smtClean="0"/>
              <a:t>Q1: A </a:t>
            </a:r>
            <a:r>
              <a:rPr lang="en-US" sz="2800" b="1" dirty="0"/>
              <a:t>phase lead compensation leads to:</a:t>
            </a:r>
          </a:p>
          <a:p>
            <a:pPr marL="1036638" lvl="0" indent="-514350">
              <a:lnSpc>
                <a:spcPct val="200000"/>
              </a:lnSpc>
              <a:buFont typeface="+mj-lt"/>
              <a:buAutoNum type="alphaLcParenR"/>
            </a:pPr>
            <a:r>
              <a:rPr lang="en-US" sz="2800" dirty="0"/>
              <a:t>Increase in overshoot</a:t>
            </a:r>
          </a:p>
          <a:p>
            <a:pPr marL="1036638" lvl="0" indent="-514350">
              <a:lnSpc>
                <a:spcPct val="200000"/>
              </a:lnSpc>
              <a:buFont typeface="+mj-lt"/>
              <a:buAutoNum type="alphaLcParenR"/>
            </a:pPr>
            <a:r>
              <a:rPr lang="en-US" sz="2800" dirty="0"/>
              <a:t>Reduction in bandwidth of closed loop system</a:t>
            </a:r>
          </a:p>
          <a:p>
            <a:pPr marL="1036638" lvl="0" indent="-514350">
              <a:lnSpc>
                <a:spcPct val="200000"/>
              </a:lnSpc>
              <a:buFont typeface="+mj-lt"/>
              <a:buAutoNum type="alphaLcParenR"/>
            </a:pPr>
            <a:r>
              <a:rPr lang="en-US" sz="2800" dirty="0"/>
              <a:t>Reduction in rise time of closed loop system</a:t>
            </a:r>
          </a:p>
          <a:p>
            <a:pPr marL="1036638" lvl="0" indent="-514350">
              <a:lnSpc>
                <a:spcPct val="200000"/>
              </a:lnSpc>
              <a:buFont typeface="+mj-lt"/>
              <a:buAutoNum type="alphaLcParenR"/>
            </a:pPr>
            <a:r>
              <a:rPr lang="en-US" sz="2800" dirty="0"/>
              <a:t>Reduction in gain margin</a:t>
            </a:r>
          </a:p>
          <a:p>
            <a:endParaRPr lang="en-US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C86-F2D3-49B2-803B-70E10D377C2A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22</a:t>
            </a:fld>
            <a:endParaRPr lang="ar-SA"/>
          </a:p>
        </p:txBody>
      </p:sp>
      <p:pic>
        <p:nvPicPr>
          <p:cNvPr id="7" name="Picture 2" descr="Nid oes disgrifiad o'r llun ar ga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4653136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787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412776"/>
                <a:ext cx="8229600" cy="4525963"/>
              </a:xfrm>
            </p:spPr>
            <p:txBody>
              <a:bodyPr>
                <a:normAutofit fontScale="92500"/>
              </a:bodyPr>
              <a:lstStyle/>
              <a:p>
                <a:pPr marL="0" indent="0" algn="just">
                  <a:buNone/>
                </a:pPr>
                <a:r>
                  <a:rPr lang="en-US" sz="2400" b="1" dirty="0" smtClean="0"/>
                  <a:t>Q2: The </a:t>
                </a:r>
                <a:r>
                  <a:rPr lang="en-US" sz="2400" b="1" dirty="0"/>
                  <a:t>transfer function of a lead controller is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latin typeface="Cambria Math"/>
                      </a:rPr>
                      <m:t>𝟏</m:t>
                    </m:r>
                    <m:r>
                      <a:rPr lang="en-US" sz="2400" b="1" i="1" dirty="0" smtClean="0">
                        <a:latin typeface="Cambria Math"/>
                      </a:rPr>
                      <m:t>+</m:t>
                    </m:r>
                    <m:r>
                      <a:rPr lang="en-US" sz="2400" b="1" i="1" dirty="0" smtClean="0">
                        <a:latin typeface="Cambria Math"/>
                      </a:rPr>
                      <m:t>𝟐𝟎</m:t>
                    </m:r>
                    <m:r>
                      <a:rPr lang="en-US" sz="2400" b="1" i="1" dirty="0" smtClean="0">
                        <a:latin typeface="Cambria Math"/>
                      </a:rPr>
                      <m:t>𝒔</m:t>
                    </m:r>
                    <m:r>
                      <a:rPr lang="en-US" sz="2400" b="1" i="1" dirty="0" smtClean="0">
                        <a:latin typeface="Cambria Math"/>
                      </a:rPr>
                      <m:t>/</m:t>
                    </m:r>
                    <m:r>
                      <a:rPr lang="en-US" sz="2400" b="1" i="1" dirty="0" smtClean="0">
                        <a:latin typeface="Cambria Math"/>
                      </a:rPr>
                      <m:t>𝟏</m:t>
                    </m:r>
                    <m:r>
                      <a:rPr lang="en-US" sz="2400" b="1" i="1" dirty="0" smtClean="0">
                        <a:latin typeface="Cambria Math"/>
                      </a:rPr>
                      <m:t>+</m:t>
                    </m:r>
                    <m:r>
                      <a:rPr lang="en-US" sz="2400" b="1" i="1" dirty="0" smtClean="0">
                        <a:latin typeface="Cambria Math"/>
                      </a:rPr>
                      <m:t>𝟓</m:t>
                    </m:r>
                    <m:r>
                      <a:rPr lang="en-US" sz="2400" b="1" i="1" dirty="0" smtClean="0">
                        <a:latin typeface="Cambria Math"/>
                      </a:rPr>
                      <m:t>𝒔</m:t>
                    </m:r>
                  </m:oMath>
                </a14:m>
                <a:r>
                  <a:rPr lang="en-US" sz="2400" b="1" dirty="0"/>
                  <a:t>. The high frequency magnitude of the lead controller to dB is </a:t>
                </a:r>
                <a:endParaRPr lang="en-US" sz="2400" dirty="0"/>
              </a:p>
              <a:p>
                <a:pPr marL="1036638" lvl="0" indent="-514350">
                  <a:lnSpc>
                    <a:spcPct val="200000"/>
                  </a:lnSpc>
                  <a:buFont typeface="+mj-lt"/>
                  <a:buAutoNum type="alphaLcParenR"/>
                </a:pPr>
                <a:r>
                  <a:rPr lang="ar-IQ" sz="2800" dirty="0" smtClean="0"/>
                  <a:t>1</a:t>
                </a:r>
              </a:p>
              <a:p>
                <a:pPr marL="1036638" lvl="0" indent="-514350">
                  <a:lnSpc>
                    <a:spcPct val="200000"/>
                  </a:lnSpc>
                  <a:buFont typeface="+mj-lt"/>
                  <a:buAutoNum type="alphaLcParenR"/>
                </a:pPr>
                <a:r>
                  <a:rPr lang="ar-IQ" sz="2800" dirty="0" smtClean="0"/>
                  <a:t>2</a:t>
                </a:r>
                <a:endParaRPr lang="en-US" sz="2800" dirty="0"/>
              </a:p>
              <a:p>
                <a:pPr marL="1036638" lvl="0" indent="-514350">
                  <a:lnSpc>
                    <a:spcPct val="200000"/>
                  </a:lnSpc>
                  <a:buFont typeface="+mj-lt"/>
                  <a:buAutoNum type="alphaLcParenR"/>
                </a:pPr>
                <a:r>
                  <a:rPr lang="ar-IQ" sz="2800" dirty="0" smtClean="0"/>
                  <a:t>3</a:t>
                </a:r>
              </a:p>
              <a:p>
                <a:pPr marL="1036638" lvl="0" indent="-514350">
                  <a:lnSpc>
                    <a:spcPct val="200000"/>
                  </a:lnSpc>
                  <a:buFont typeface="+mj-lt"/>
                  <a:buAutoNum type="alphaLcParenR"/>
                </a:pPr>
                <a:r>
                  <a:rPr lang="ar-IQ" sz="2800" dirty="0" smtClean="0"/>
                  <a:t>4</a:t>
                </a:r>
                <a:endParaRPr lang="en-US" sz="28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412776"/>
                <a:ext cx="8229600" cy="4525963"/>
              </a:xfrm>
              <a:blipFill rotWithShape="1">
                <a:blip r:embed="rId2"/>
                <a:stretch>
                  <a:fillRect l="-963" t="-809" r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C86-F2D3-49B2-803B-70E10D377C2A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23</a:t>
            </a:fld>
            <a:endParaRPr lang="ar-SA"/>
          </a:p>
        </p:txBody>
      </p:sp>
      <p:pic>
        <p:nvPicPr>
          <p:cNvPr id="7" name="Picture 2" descr="Nid oes disgrifiad o'r llun ar ga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2780928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عنوان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496944" cy="1143000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2400" b="1" kern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j-ea"/>
                <a:cs typeface="+mj-cs"/>
              </a:rPr>
              <a:t>CHOSE THE SUITABLE ANSWER WITH EXPLINATION</a:t>
            </a:r>
            <a:r>
              <a:rPr lang="en-US" sz="2400" b="1" dirty="0" smtClean="0">
                <a:solidFill>
                  <a:schemeClr val="accent2"/>
                </a:solidFill>
              </a:rPr>
              <a:t/>
            </a:r>
            <a:br>
              <a:rPr lang="en-US" sz="2400" b="1" dirty="0" smtClean="0">
                <a:solidFill>
                  <a:schemeClr val="accent2"/>
                </a:solidFill>
              </a:rPr>
            </a:br>
            <a:endParaRPr lang="en-U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802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412776"/>
            <a:ext cx="8496944" cy="45259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500" b="1" dirty="0"/>
              <a:t>Q3: Controllers </a:t>
            </a:r>
            <a:r>
              <a:rPr lang="en-US" sz="3500" b="1" dirty="0"/>
              <a:t>play the following role in control system</a:t>
            </a:r>
            <a:r>
              <a:rPr lang="en-US" sz="3500" b="1" dirty="0"/>
              <a:t>:</a:t>
            </a:r>
          </a:p>
          <a:p>
            <a:pPr marL="1036638" lvl="0" indent="-514350">
              <a:lnSpc>
                <a:spcPct val="220000"/>
              </a:lnSpc>
              <a:buFont typeface="+mj-lt"/>
              <a:buAutoNum type="alphaLcParenR"/>
            </a:pPr>
            <a:r>
              <a:rPr lang="en-US" sz="3600" dirty="0"/>
              <a:t>They </a:t>
            </a:r>
            <a:r>
              <a:rPr lang="en-US" sz="3600" dirty="0"/>
              <a:t>amplify the signals going to the </a:t>
            </a:r>
            <a:r>
              <a:rPr lang="en-US" sz="3600" dirty="0"/>
              <a:t>actuator</a:t>
            </a:r>
            <a:endParaRPr lang="en-US" sz="3600" dirty="0"/>
          </a:p>
          <a:p>
            <a:pPr marL="1036638" lvl="0" indent="-514350">
              <a:lnSpc>
                <a:spcPct val="220000"/>
              </a:lnSpc>
              <a:buFont typeface="+mj-lt"/>
              <a:buAutoNum type="alphaLcParenR"/>
            </a:pPr>
            <a:r>
              <a:rPr lang="en-US" sz="3600" dirty="0" smtClean="0"/>
              <a:t>They </a:t>
            </a:r>
            <a:r>
              <a:rPr lang="en-US" sz="3600" dirty="0"/>
              <a:t>act on the error signal coming out of the summing junction and output a suitable to the actuator</a:t>
            </a:r>
          </a:p>
          <a:p>
            <a:pPr marL="1036638" lvl="0" indent="-514350">
              <a:lnSpc>
                <a:spcPct val="220000"/>
              </a:lnSpc>
              <a:buFont typeface="+mj-lt"/>
              <a:buAutoNum type="alphaLcParenR"/>
            </a:pPr>
            <a:r>
              <a:rPr lang="en-US" sz="3600" dirty="0" smtClean="0"/>
              <a:t>They </a:t>
            </a:r>
            <a:r>
              <a:rPr lang="en-US" sz="3600" dirty="0"/>
              <a:t>try to reduce steady state error optimizes overshoot.</a:t>
            </a:r>
          </a:p>
          <a:p>
            <a:pPr marL="1036638" lvl="0" indent="-514350">
              <a:lnSpc>
                <a:spcPct val="220000"/>
              </a:lnSpc>
              <a:buFont typeface="+mj-lt"/>
              <a:buAutoNum type="alphaLcParenR"/>
            </a:pPr>
            <a:r>
              <a:rPr lang="en-US" sz="3600" dirty="0" smtClean="0"/>
              <a:t>All </a:t>
            </a:r>
            <a:r>
              <a:rPr lang="en-US" sz="3600" dirty="0"/>
              <a:t>of the mentioned</a:t>
            </a:r>
          </a:p>
          <a:p>
            <a:endParaRPr lang="en-US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C86-F2D3-49B2-803B-70E10D377C2A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24</a:t>
            </a:fld>
            <a:endParaRPr lang="ar-SA"/>
          </a:p>
        </p:txBody>
      </p:sp>
      <p:pic>
        <p:nvPicPr>
          <p:cNvPr id="7" name="Picture 2" descr="Nid oes disgrifiad o'r llun ar ga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437112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عنوان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496944" cy="1143000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2400" b="1" kern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j-ea"/>
                <a:cs typeface="+mj-cs"/>
              </a:rPr>
              <a:t>CHOSE THE SUITABLE ANSWER WITH EXPLINATION</a:t>
            </a:r>
            <a:r>
              <a:rPr lang="en-US" sz="2400" b="1" dirty="0" smtClean="0">
                <a:solidFill>
                  <a:schemeClr val="accent2"/>
                </a:solidFill>
              </a:rPr>
              <a:t/>
            </a:r>
            <a:br>
              <a:rPr lang="en-US" sz="2400" b="1" dirty="0" smtClean="0">
                <a:solidFill>
                  <a:schemeClr val="accent2"/>
                </a:solidFill>
              </a:rPr>
            </a:br>
            <a:endParaRPr lang="en-U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6142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عنصر نائب للمحتوى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412776"/>
                <a:ext cx="8229600" cy="4525963"/>
              </a:xfrm>
            </p:spPr>
            <p:txBody>
              <a:bodyPr>
                <a:normAutofit fontScale="92500"/>
              </a:bodyPr>
              <a:lstStyle/>
              <a:p>
                <a:pPr marL="0" indent="0" algn="just">
                  <a:buNone/>
                </a:pPr>
                <a:r>
                  <a:rPr lang="en-US" sz="2400" b="1" dirty="0" smtClean="0"/>
                  <a:t>Q4</a:t>
                </a:r>
                <a:r>
                  <a:rPr lang="en-US" sz="2400" b="1" dirty="0"/>
                  <a:t>: </a:t>
                </a:r>
                <a:r>
                  <a:rPr lang="en-US" sz="2400" b="1" dirty="0" smtClean="0"/>
                  <a:t>The </a:t>
                </a:r>
                <a:r>
                  <a:rPr lang="en-US" sz="2400" b="1" dirty="0"/>
                  <a:t>transfer function of the compensator is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latin typeface="Cambria Math"/>
                      </a:rPr>
                      <m:t>𝒔</m:t>
                    </m:r>
                    <m:r>
                      <a:rPr lang="en-US" sz="2400" b="1" i="1" dirty="0" smtClean="0">
                        <a:latin typeface="Cambria Math"/>
                      </a:rPr>
                      <m:t>+</m:t>
                    </m:r>
                    <m:r>
                      <a:rPr lang="en-US" sz="2400" b="1" i="1" dirty="0" smtClean="0">
                        <a:latin typeface="Cambria Math"/>
                      </a:rPr>
                      <m:t>𝟒</m:t>
                    </m:r>
                    <m:r>
                      <a:rPr lang="en-US" sz="2400" b="1" i="1" dirty="0" smtClean="0">
                        <a:latin typeface="Cambria Math"/>
                      </a:rPr>
                      <m:t>/</m:t>
                    </m:r>
                    <m:r>
                      <a:rPr lang="en-US" sz="2400" b="1" i="1" dirty="0" smtClean="0">
                        <a:latin typeface="Cambria Math"/>
                      </a:rPr>
                      <m:t>𝒔</m:t>
                    </m:r>
                    <m:r>
                      <a:rPr lang="en-US" sz="2400" b="1" i="1" dirty="0" smtClean="0">
                        <a:latin typeface="Cambria Math"/>
                      </a:rPr>
                      <m:t>+</m:t>
                    </m:r>
                    <m:r>
                      <a:rPr lang="en-US" sz="2400" b="1" i="1" dirty="0" smtClean="0">
                        <a:latin typeface="Cambria Math"/>
                      </a:rPr>
                      <m:t>𝟏𝟔</m:t>
                    </m:r>
                  </m:oMath>
                </a14:m>
                <a:r>
                  <a:rPr lang="en-US" sz="2400" b="1" dirty="0"/>
                  <a:t>. The maximum phase lead frequency and the corresponding phase is </a:t>
                </a:r>
                <a:r>
                  <a:rPr lang="en-US" sz="2400" b="1" dirty="0" smtClean="0"/>
                  <a:t>:</a:t>
                </a:r>
              </a:p>
              <a:p>
                <a:pPr marL="1030288" indent="-522288">
                  <a:lnSpc>
                    <a:spcPct val="200000"/>
                  </a:lnSpc>
                  <a:buFont typeface="+mj-lt"/>
                  <a:buAutoNum type="alphaLcParenR"/>
                </a:pPr>
                <a:r>
                  <a:rPr lang="nn-NO" sz="2800" dirty="0" smtClean="0"/>
                  <a:t>6 </a:t>
                </a:r>
                <a:r>
                  <a:rPr lang="nn-NO" sz="2800" dirty="0"/>
                  <a:t>rad/sec, 36.87°</a:t>
                </a:r>
              </a:p>
              <a:p>
                <a:pPr marL="1030288" indent="-522288">
                  <a:lnSpc>
                    <a:spcPct val="200000"/>
                  </a:lnSpc>
                  <a:buFont typeface="+mj-lt"/>
                  <a:buAutoNum type="alphaLcParenR"/>
                </a:pPr>
                <a:r>
                  <a:rPr lang="nn-NO" sz="2800" dirty="0" smtClean="0"/>
                  <a:t>8 </a:t>
                </a:r>
                <a:r>
                  <a:rPr lang="nn-NO" sz="2800" dirty="0"/>
                  <a:t>rad/sec, 36.87°</a:t>
                </a:r>
              </a:p>
              <a:p>
                <a:pPr marL="1030288" indent="-522288">
                  <a:lnSpc>
                    <a:spcPct val="200000"/>
                  </a:lnSpc>
                  <a:buFont typeface="+mj-lt"/>
                  <a:buAutoNum type="alphaLcParenR"/>
                </a:pPr>
                <a:r>
                  <a:rPr lang="nn-NO" sz="2800" dirty="0" smtClean="0"/>
                  <a:t>6 </a:t>
                </a:r>
                <a:r>
                  <a:rPr lang="nn-NO" sz="2800" dirty="0"/>
                  <a:t>rad/sec, -36.87°</a:t>
                </a:r>
              </a:p>
              <a:p>
                <a:pPr marL="1030288" indent="-522288">
                  <a:lnSpc>
                    <a:spcPct val="200000"/>
                  </a:lnSpc>
                  <a:buFont typeface="+mj-lt"/>
                  <a:buAutoNum type="alphaLcParenR"/>
                </a:pPr>
                <a:r>
                  <a:rPr lang="nn-NO" sz="2800" dirty="0" smtClean="0"/>
                  <a:t>8 </a:t>
                </a:r>
                <a:r>
                  <a:rPr lang="nn-NO" sz="2800" dirty="0"/>
                  <a:t>rad/sec, -36.87°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عنصر نائب للمحتوى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412776"/>
                <a:ext cx="8229600" cy="4525963"/>
              </a:xfrm>
              <a:blipFill rotWithShape="1">
                <a:blip r:embed="rId2"/>
                <a:stretch>
                  <a:fillRect l="-963" t="-809" r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C86-F2D3-49B2-803B-70E10D377C2A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25</a:t>
            </a:fld>
            <a:endParaRPr lang="ar-SA"/>
          </a:p>
        </p:txBody>
      </p:sp>
      <p:pic>
        <p:nvPicPr>
          <p:cNvPr id="7" name="Picture 2" descr="Nid oes disgrifiad o'r llun ar ga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259" y="3140968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عنوان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496944" cy="1143000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2400" b="1" kern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j-ea"/>
                <a:cs typeface="+mj-cs"/>
              </a:rPr>
              <a:t>CHOSE THE SUITABLE ANSWER WITH EXPLINATION</a:t>
            </a:r>
            <a:r>
              <a:rPr lang="en-US" sz="2400" b="1" dirty="0" smtClean="0">
                <a:solidFill>
                  <a:schemeClr val="accent2"/>
                </a:solidFill>
              </a:rPr>
              <a:t/>
            </a:r>
            <a:br>
              <a:rPr lang="en-US" sz="2400" b="1" dirty="0" smtClean="0">
                <a:solidFill>
                  <a:schemeClr val="accent2"/>
                </a:solidFill>
              </a:rPr>
            </a:br>
            <a:endParaRPr lang="en-U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5103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sz="2800" b="1" dirty="0" smtClean="0"/>
              <a:t>Q5</a:t>
            </a:r>
            <a:r>
              <a:rPr lang="en-US" sz="2800" b="1" dirty="0"/>
              <a:t>: </a:t>
            </a:r>
            <a:r>
              <a:rPr lang="en-US" sz="2800" b="1" dirty="0" smtClean="0"/>
              <a:t>The </a:t>
            </a:r>
            <a:r>
              <a:rPr lang="en-US" sz="2800" b="1" dirty="0"/>
              <a:t>input of a controller </a:t>
            </a:r>
            <a:r>
              <a:rPr lang="en-US" sz="2800" b="1" dirty="0" smtClean="0"/>
              <a:t>is</a:t>
            </a:r>
          </a:p>
          <a:p>
            <a:pPr marL="1030288" indent="-522288">
              <a:lnSpc>
                <a:spcPct val="200000"/>
              </a:lnSpc>
              <a:buFont typeface="+mj-lt"/>
              <a:buAutoNum type="alphaLcParenR"/>
            </a:pPr>
            <a:r>
              <a:rPr lang="en-US" sz="2800" dirty="0" smtClean="0"/>
              <a:t>Sensed </a:t>
            </a:r>
            <a:r>
              <a:rPr lang="en-US" sz="2800" dirty="0"/>
              <a:t>signal</a:t>
            </a:r>
          </a:p>
          <a:p>
            <a:pPr marL="1030288" indent="-522288">
              <a:lnSpc>
                <a:spcPct val="200000"/>
              </a:lnSpc>
              <a:buFont typeface="+mj-lt"/>
              <a:buAutoNum type="alphaLcParenR"/>
            </a:pPr>
            <a:r>
              <a:rPr lang="en-US" sz="2800" dirty="0" smtClean="0"/>
              <a:t>Error </a:t>
            </a:r>
            <a:r>
              <a:rPr lang="en-US" sz="2800" dirty="0"/>
              <a:t>signal</a:t>
            </a:r>
          </a:p>
          <a:p>
            <a:pPr marL="1030288" indent="-522288">
              <a:lnSpc>
                <a:spcPct val="200000"/>
              </a:lnSpc>
              <a:buFont typeface="+mj-lt"/>
              <a:buAutoNum type="alphaLcParenR"/>
            </a:pPr>
            <a:r>
              <a:rPr lang="en-US" sz="2800" dirty="0" smtClean="0"/>
              <a:t>Desired </a:t>
            </a:r>
            <a:r>
              <a:rPr lang="en-US" sz="2800" dirty="0"/>
              <a:t>variable value</a:t>
            </a:r>
          </a:p>
          <a:p>
            <a:pPr marL="1030288" indent="-522288">
              <a:lnSpc>
                <a:spcPct val="200000"/>
              </a:lnSpc>
              <a:buFont typeface="+mj-lt"/>
              <a:buAutoNum type="alphaLcParenR"/>
            </a:pPr>
            <a:r>
              <a:rPr lang="en-US" sz="2800" dirty="0" smtClean="0"/>
              <a:t>Signal </a:t>
            </a:r>
            <a:r>
              <a:rPr lang="en-US" sz="2800" dirty="0"/>
              <a:t>of fixed amplitude not dependent on desired variable </a:t>
            </a:r>
            <a:r>
              <a:rPr lang="en-US" sz="2800" b="1" dirty="0"/>
              <a:t>value</a:t>
            </a:r>
          </a:p>
          <a:p>
            <a:pPr marL="739775" indent="0">
              <a:buNone/>
            </a:pPr>
            <a:endParaRPr lang="en-US" dirty="0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C86-F2D3-49B2-803B-70E10D377C2A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26</a:t>
            </a:fld>
            <a:endParaRPr lang="ar-SA"/>
          </a:p>
        </p:txBody>
      </p:sp>
      <p:pic>
        <p:nvPicPr>
          <p:cNvPr id="7" name="Picture 2" descr="Nid oes disgrifiad o'r llun ar ga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052736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عنوان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496944" cy="1143000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2400" b="1" kern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j-ea"/>
                <a:cs typeface="+mj-cs"/>
              </a:rPr>
              <a:t>CHOSE THE SUITABLE ANSWER WITH EXPLINATION</a:t>
            </a:r>
            <a:r>
              <a:rPr lang="en-US" sz="2400" b="1" dirty="0" smtClean="0">
                <a:solidFill>
                  <a:schemeClr val="accent2"/>
                </a:solidFill>
              </a:rPr>
              <a:t/>
            </a:r>
            <a:br>
              <a:rPr lang="en-US" sz="2400" b="1" dirty="0" smtClean="0">
                <a:solidFill>
                  <a:schemeClr val="accent2"/>
                </a:solidFill>
              </a:rPr>
            </a:br>
            <a:endParaRPr lang="en-U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820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76667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b="1" dirty="0"/>
              <a:t>Q6: Phase </a:t>
            </a:r>
            <a:r>
              <a:rPr lang="en-US" sz="2800" b="1" dirty="0"/>
              <a:t>lag controller</a:t>
            </a:r>
            <a:r>
              <a:rPr lang="en-US" sz="2800" b="1" dirty="0" smtClean="0"/>
              <a:t>:</a:t>
            </a:r>
          </a:p>
          <a:p>
            <a:pPr marL="566738" indent="638175" algn="just">
              <a:lnSpc>
                <a:spcPct val="200000"/>
              </a:lnSpc>
              <a:buNone/>
            </a:pPr>
            <a:r>
              <a:rPr lang="en-US" sz="2800" b="1" dirty="0" smtClean="0"/>
              <a:t>a</a:t>
            </a:r>
            <a:r>
              <a:rPr lang="en-US" sz="2800" b="1" dirty="0"/>
              <a:t>)	</a:t>
            </a:r>
            <a:r>
              <a:rPr lang="en-US" sz="2800" dirty="0" smtClean="0"/>
              <a:t>Improvement </a:t>
            </a:r>
            <a:r>
              <a:rPr lang="en-US" sz="2800" dirty="0"/>
              <a:t>in transient response</a:t>
            </a:r>
          </a:p>
          <a:p>
            <a:pPr marL="566738" indent="638175" algn="just">
              <a:lnSpc>
                <a:spcPct val="200000"/>
              </a:lnSpc>
              <a:buNone/>
            </a:pPr>
            <a:r>
              <a:rPr lang="en-US" sz="2800" dirty="0"/>
              <a:t>b)	Reduction in steady state error</a:t>
            </a:r>
          </a:p>
          <a:p>
            <a:pPr marL="566738" indent="638175" algn="just">
              <a:lnSpc>
                <a:spcPct val="200000"/>
              </a:lnSpc>
              <a:buNone/>
            </a:pPr>
            <a:r>
              <a:rPr lang="en-US" sz="2800" dirty="0"/>
              <a:t>c)	Reduction is settling time</a:t>
            </a:r>
          </a:p>
          <a:p>
            <a:pPr marL="566738" indent="638175" algn="just">
              <a:lnSpc>
                <a:spcPct val="200000"/>
              </a:lnSpc>
              <a:buNone/>
            </a:pPr>
            <a:r>
              <a:rPr lang="en-US" sz="2800" dirty="0"/>
              <a:t>d)	Increase in damping constant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C86-F2D3-49B2-803B-70E10D377C2A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27</a:t>
            </a:fld>
            <a:endParaRPr lang="ar-SA"/>
          </a:p>
        </p:txBody>
      </p:sp>
      <p:pic>
        <p:nvPicPr>
          <p:cNvPr id="7" name="Picture 2" descr="Nid oes disgrifiad o'r llun ar ga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581128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عنوان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496944" cy="1143000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2400" b="1" kern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j-ea"/>
                <a:cs typeface="+mj-cs"/>
              </a:rPr>
              <a:t>CHOSE THE SUITABLE ANSWER WITH EXPLINATION</a:t>
            </a:r>
            <a:r>
              <a:rPr lang="en-US" sz="2400" b="1" dirty="0" smtClean="0">
                <a:solidFill>
                  <a:schemeClr val="accent2"/>
                </a:solidFill>
              </a:rPr>
              <a:t/>
            </a:r>
            <a:br>
              <a:rPr lang="en-US" sz="2400" b="1" dirty="0" smtClean="0">
                <a:solidFill>
                  <a:schemeClr val="accent2"/>
                </a:solidFill>
              </a:rPr>
            </a:br>
            <a:endParaRPr lang="en-U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4993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15473" y="1592796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b="1" dirty="0"/>
              <a:t>Q7: </a:t>
            </a:r>
            <a:r>
              <a:rPr lang="en-US" sz="2800" b="1" dirty="0" smtClean="0"/>
              <a:t>Addition </a:t>
            </a:r>
            <a:r>
              <a:rPr lang="en-US" sz="2800" b="1" dirty="0"/>
              <a:t>of zero at origin</a:t>
            </a:r>
            <a:r>
              <a:rPr lang="en-US" sz="2800" b="1" dirty="0" smtClean="0"/>
              <a:t>:</a:t>
            </a:r>
            <a:endParaRPr lang="en-US" sz="2800" b="1" dirty="0"/>
          </a:p>
          <a:p>
            <a:pPr marL="566738" indent="638175" algn="just">
              <a:lnSpc>
                <a:spcPct val="200000"/>
              </a:lnSpc>
              <a:buNone/>
            </a:pPr>
            <a:r>
              <a:rPr lang="en-US" sz="2800" b="1" dirty="0" smtClean="0"/>
              <a:t>a)	</a:t>
            </a:r>
            <a:r>
              <a:rPr lang="en-US" sz="2800" dirty="0" smtClean="0"/>
              <a:t>Improvement </a:t>
            </a:r>
            <a:r>
              <a:rPr lang="en-US" sz="2800" dirty="0"/>
              <a:t>in transient response</a:t>
            </a:r>
          </a:p>
          <a:p>
            <a:pPr marL="566738" indent="638175" algn="just">
              <a:lnSpc>
                <a:spcPct val="200000"/>
              </a:lnSpc>
              <a:buNone/>
            </a:pPr>
            <a:r>
              <a:rPr lang="en-US" sz="2800" dirty="0"/>
              <a:t>b)	Reduction in steady state error</a:t>
            </a:r>
          </a:p>
          <a:p>
            <a:pPr marL="566738" indent="638175" algn="just">
              <a:lnSpc>
                <a:spcPct val="200000"/>
              </a:lnSpc>
              <a:buNone/>
            </a:pPr>
            <a:r>
              <a:rPr lang="en-US" sz="2800" dirty="0"/>
              <a:t>c)	Reduction is settling time</a:t>
            </a:r>
          </a:p>
          <a:p>
            <a:pPr marL="566738" indent="638175" algn="just">
              <a:lnSpc>
                <a:spcPct val="200000"/>
              </a:lnSpc>
              <a:buNone/>
            </a:pPr>
            <a:r>
              <a:rPr lang="en-US" sz="2800" dirty="0"/>
              <a:t>d)	Increase in damping constant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C86-F2D3-49B2-803B-70E10D377C2A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28</a:t>
            </a:fld>
            <a:endParaRPr lang="ar-SA"/>
          </a:p>
        </p:txBody>
      </p:sp>
      <p:pic>
        <p:nvPicPr>
          <p:cNvPr id="8" name="Picture 2" descr="Nid oes disgrifiad o'r llun ar ga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076" y="908720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عنوان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496944" cy="1143000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2400" b="1" kern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j-ea"/>
                <a:cs typeface="+mj-cs"/>
              </a:rPr>
              <a:t>CHOSE THE SUITABLE ANSWER WITH EXPLINATION</a:t>
            </a:r>
            <a:r>
              <a:rPr lang="en-US" sz="2400" b="1" dirty="0" smtClean="0">
                <a:solidFill>
                  <a:schemeClr val="accent2"/>
                </a:solidFill>
              </a:rPr>
              <a:t/>
            </a:r>
            <a:br>
              <a:rPr lang="en-US" sz="2400" b="1" dirty="0" smtClean="0">
                <a:solidFill>
                  <a:schemeClr val="accent2"/>
                </a:solidFill>
              </a:rPr>
            </a:br>
            <a:endParaRPr lang="en-U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0627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b="1" dirty="0"/>
              <a:t>Q8: </a:t>
            </a:r>
            <a:r>
              <a:rPr lang="en-US" sz="2800" b="1" dirty="0" smtClean="0"/>
              <a:t>Lag </a:t>
            </a:r>
            <a:r>
              <a:rPr lang="en-US" sz="2800" b="1" dirty="0"/>
              <a:t>compensation leads to</a:t>
            </a:r>
            <a:r>
              <a:rPr lang="en-US" sz="2800" b="1" dirty="0" smtClean="0"/>
              <a:t>:</a:t>
            </a:r>
          </a:p>
          <a:p>
            <a:pPr marL="566738" indent="638175" algn="just">
              <a:lnSpc>
                <a:spcPct val="200000"/>
              </a:lnSpc>
              <a:buNone/>
            </a:pPr>
            <a:r>
              <a:rPr lang="en-US" sz="2800" b="1" dirty="0" smtClean="0"/>
              <a:t>a)	</a:t>
            </a:r>
            <a:r>
              <a:rPr lang="en-US" sz="2800" dirty="0"/>
              <a:t>Increases</a:t>
            </a:r>
            <a:r>
              <a:rPr lang="en-US" sz="2800" dirty="0"/>
              <a:t> </a:t>
            </a:r>
            <a:r>
              <a:rPr lang="en-US" sz="2800" dirty="0"/>
              <a:t>bandwidth</a:t>
            </a:r>
          </a:p>
          <a:p>
            <a:pPr marL="566738" indent="638175" algn="just">
              <a:lnSpc>
                <a:spcPct val="200000"/>
              </a:lnSpc>
              <a:buNone/>
            </a:pPr>
            <a:r>
              <a:rPr lang="en-US" sz="2800" dirty="0"/>
              <a:t>b)	Attenuation</a:t>
            </a:r>
          </a:p>
          <a:p>
            <a:pPr marL="566738" indent="638175" algn="just">
              <a:lnSpc>
                <a:spcPct val="200000"/>
              </a:lnSpc>
              <a:buNone/>
            </a:pPr>
            <a:r>
              <a:rPr lang="en-US" sz="2800" dirty="0"/>
              <a:t>c)	Increases damping factor</a:t>
            </a:r>
          </a:p>
          <a:p>
            <a:pPr marL="566738" indent="638175" algn="just">
              <a:lnSpc>
                <a:spcPct val="200000"/>
              </a:lnSpc>
              <a:buNone/>
            </a:pPr>
            <a:r>
              <a:rPr lang="en-US" sz="2800" dirty="0"/>
              <a:t>d)	Second order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C86-F2D3-49B2-803B-70E10D377C2A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29</a:t>
            </a:fld>
            <a:endParaRPr lang="ar-SA"/>
          </a:p>
        </p:txBody>
      </p:sp>
      <p:pic>
        <p:nvPicPr>
          <p:cNvPr id="8" name="Picture 2" descr="Nid oes disgrifiad o'r llun ar ga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052736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عنوان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496944" cy="1143000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2400" b="1" kern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j-ea"/>
                <a:cs typeface="+mj-cs"/>
              </a:rPr>
              <a:t>CHOSE THE SUITABLE ANSWER WITH EXPLINATION</a:t>
            </a:r>
            <a:r>
              <a:rPr lang="en-US" sz="2400" b="1" dirty="0" smtClean="0">
                <a:solidFill>
                  <a:schemeClr val="accent2"/>
                </a:solidFill>
              </a:rPr>
              <a:t/>
            </a:r>
            <a:br>
              <a:rPr lang="en-US" sz="2400" b="1" dirty="0" smtClean="0">
                <a:solidFill>
                  <a:schemeClr val="accent2"/>
                </a:solidFill>
              </a:rPr>
            </a:br>
            <a:endParaRPr lang="en-U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570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b="1" dirty="0" smtClean="0"/>
              <a:t>Q9: Lead </a:t>
            </a:r>
            <a:r>
              <a:rPr lang="en-US" sz="2800" b="1" dirty="0"/>
              <a:t>compensation leads to</a:t>
            </a:r>
            <a:r>
              <a:rPr lang="en-US" sz="2800" b="1" dirty="0" smtClean="0"/>
              <a:t>:</a:t>
            </a:r>
          </a:p>
          <a:p>
            <a:pPr marL="566738" indent="638175" algn="just">
              <a:lnSpc>
                <a:spcPct val="200000"/>
              </a:lnSpc>
              <a:buNone/>
            </a:pPr>
            <a:r>
              <a:rPr lang="en-US" sz="2800" b="1" dirty="0" smtClean="0"/>
              <a:t>a)	</a:t>
            </a:r>
            <a:r>
              <a:rPr lang="en-US" sz="2800" dirty="0"/>
              <a:t>Increases</a:t>
            </a:r>
            <a:r>
              <a:rPr lang="en-US" sz="2800" dirty="0"/>
              <a:t> </a:t>
            </a:r>
            <a:r>
              <a:rPr lang="en-US" sz="2800" dirty="0"/>
              <a:t>bandwidth</a:t>
            </a:r>
          </a:p>
          <a:p>
            <a:pPr marL="566738" indent="638175" algn="just">
              <a:lnSpc>
                <a:spcPct val="200000"/>
              </a:lnSpc>
              <a:buNone/>
            </a:pPr>
            <a:r>
              <a:rPr lang="en-US" sz="2800" dirty="0"/>
              <a:t>b)	Attenuation</a:t>
            </a:r>
          </a:p>
          <a:p>
            <a:pPr marL="566738" indent="638175" algn="just">
              <a:lnSpc>
                <a:spcPct val="200000"/>
              </a:lnSpc>
              <a:buNone/>
            </a:pPr>
            <a:r>
              <a:rPr lang="en-US" sz="2800" dirty="0"/>
              <a:t>c)	Increases damping factor</a:t>
            </a:r>
          </a:p>
          <a:p>
            <a:pPr marL="566738" indent="638175" algn="just">
              <a:lnSpc>
                <a:spcPct val="200000"/>
              </a:lnSpc>
              <a:buNone/>
            </a:pPr>
            <a:r>
              <a:rPr lang="en-US" sz="2800" dirty="0"/>
              <a:t>d)	Second order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C86-F2D3-49B2-803B-70E10D377C2A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30</a:t>
            </a:fld>
            <a:endParaRPr lang="ar-SA"/>
          </a:p>
        </p:txBody>
      </p:sp>
      <p:pic>
        <p:nvPicPr>
          <p:cNvPr id="7" name="Picture 2" descr="Nid oes disgrifiad o'r llun ar ga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052736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عنوان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496944" cy="1143000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2400" b="1" kern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j-ea"/>
                <a:cs typeface="+mj-cs"/>
              </a:rPr>
              <a:t>CHOSE THE SUITABLE ANSWER WITH EXPLINATION</a:t>
            </a:r>
            <a:r>
              <a:rPr lang="en-US" sz="2400" b="1" dirty="0" smtClean="0">
                <a:solidFill>
                  <a:schemeClr val="accent2"/>
                </a:solidFill>
              </a:rPr>
              <a:t/>
            </a:r>
            <a:br>
              <a:rPr lang="en-US" sz="2400" b="1" dirty="0" smtClean="0">
                <a:solidFill>
                  <a:schemeClr val="accent2"/>
                </a:solidFill>
              </a:rPr>
            </a:br>
            <a:endParaRPr lang="en-U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6655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1268760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b="1" dirty="0" smtClean="0"/>
              <a:t>Q10:  Lag- Lead </a:t>
            </a:r>
            <a:r>
              <a:rPr lang="en-US" sz="2800" b="1" dirty="0"/>
              <a:t>compensation leads to</a:t>
            </a:r>
            <a:r>
              <a:rPr lang="en-US" sz="2800" b="1" dirty="0" smtClean="0"/>
              <a:t>:</a:t>
            </a:r>
          </a:p>
          <a:p>
            <a:pPr marL="566738" indent="638175" algn="just">
              <a:lnSpc>
                <a:spcPct val="200000"/>
              </a:lnSpc>
              <a:buNone/>
            </a:pPr>
            <a:r>
              <a:rPr lang="en-US" sz="2800" b="1" dirty="0" smtClean="0"/>
              <a:t>a)	</a:t>
            </a:r>
            <a:r>
              <a:rPr lang="en-US" sz="2800" dirty="0"/>
              <a:t>Increases</a:t>
            </a:r>
            <a:r>
              <a:rPr lang="en-US" sz="2800" dirty="0"/>
              <a:t> </a:t>
            </a:r>
            <a:r>
              <a:rPr lang="en-US" sz="2800" dirty="0"/>
              <a:t>bandwidth</a:t>
            </a:r>
          </a:p>
          <a:p>
            <a:pPr marL="566738" indent="638175" algn="just">
              <a:lnSpc>
                <a:spcPct val="200000"/>
              </a:lnSpc>
              <a:buNone/>
            </a:pPr>
            <a:r>
              <a:rPr lang="en-US" sz="2800" dirty="0"/>
              <a:t>b)	Attenuation</a:t>
            </a:r>
          </a:p>
          <a:p>
            <a:pPr marL="566738" indent="638175" algn="just">
              <a:lnSpc>
                <a:spcPct val="200000"/>
              </a:lnSpc>
              <a:buNone/>
            </a:pPr>
            <a:r>
              <a:rPr lang="en-US" sz="2800" dirty="0"/>
              <a:t>c)	Increases damping factor</a:t>
            </a:r>
          </a:p>
          <a:p>
            <a:pPr marL="566738" indent="638175" algn="just">
              <a:lnSpc>
                <a:spcPct val="200000"/>
              </a:lnSpc>
              <a:buNone/>
            </a:pPr>
            <a:r>
              <a:rPr lang="en-US" sz="2800" dirty="0"/>
              <a:t>d)	Second order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C86-F2D3-49B2-803B-70E10D377C2A}" type="datetime8">
              <a:rPr lang="ar-SA" smtClean="0"/>
              <a:t>11 آذار، 25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Dr. Darin Shafek Salim</a:t>
            </a: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31</a:t>
            </a:fld>
            <a:endParaRPr lang="ar-SA"/>
          </a:p>
        </p:txBody>
      </p:sp>
      <p:pic>
        <p:nvPicPr>
          <p:cNvPr id="1026" name="Picture 2" descr="Nid oes disgrifiad o'r llun ar ga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753" y="3933056"/>
            <a:ext cx="136815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عنوان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496944" cy="1143000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2400" b="1" kern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+mj-ea"/>
                <a:cs typeface="+mj-cs"/>
              </a:rPr>
              <a:t>CHOSE THE SUITABLE ANSWER WITH EXPLINATION</a:t>
            </a:r>
            <a:r>
              <a:rPr lang="en-US" sz="2400" b="1" dirty="0" smtClean="0">
                <a:solidFill>
                  <a:schemeClr val="accent2"/>
                </a:solidFill>
              </a:rPr>
              <a:t/>
            </a:r>
            <a:br>
              <a:rPr lang="en-US" sz="2400" b="1" dirty="0" smtClean="0">
                <a:solidFill>
                  <a:schemeClr val="accent2"/>
                </a:solidFill>
              </a:rPr>
            </a:br>
            <a:endParaRPr lang="en-U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732603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4597</TotalTime>
  <Words>1049</Words>
  <Application>Microsoft Office PowerPoint</Application>
  <PresentationFormat>عرض على الشاشة (3:4)‏</PresentationFormat>
  <Paragraphs>311</Paragraphs>
  <Slides>31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31</vt:i4>
      </vt:variant>
    </vt:vector>
  </HeadingPairs>
  <TitlesOfParts>
    <vt:vector size="32" baseType="lpstr">
      <vt:lpstr>سمة Office</vt:lpstr>
      <vt:lpstr>Compensation  </vt:lpstr>
      <vt:lpstr>Outline</vt:lpstr>
      <vt:lpstr>Definition Of Compensation  </vt:lpstr>
      <vt:lpstr>Three elements for compensation </vt:lpstr>
      <vt:lpstr>Structure Of Compensator</vt:lpstr>
      <vt:lpstr>Feedback compensation</vt:lpstr>
      <vt:lpstr>Cascade and feedback compensation</vt:lpstr>
      <vt:lpstr>Disturbance compensation</vt:lpstr>
      <vt:lpstr>عرض تقديمي في PowerPoint</vt:lpstr>
      <vt:lpstr>عرض تقديمي في PowerPoint</vt:lpstr>
      <vt:lpstr>Types Of Passive Compensation Controller</vt:lpstr>
      <vt:lpstr>Phase Lead Controller</vt:lpstr>
      <vt:lpstr>Circuit Diagram of Phase-Lead Controller </vt:lpstr>
      <vt:lpstr>عرض تقديمي في PowerPoint</vt:lpstr>
      <vt:lpstr>Effect of Phase-Lead Compensation</vt:lpstr>
      <vt:lpstr>Phase Lag Controller</vt:lpstr>
      <vt:lpstr>Circuit Diagram of Phase-Lag Controller </vt:lpstr>
      <vt:lpstr>Effect of Phase-Lag Compensation</vt:lpstr>
      <vt:lpstr>Phase Lead- Lag Controller</vt:lpstr>
      <vt:lpstr>Circuit Diagram of Phase Lead-Lag Controller </vt:lpstr>
      <vt:lpstr>Effect of Phase Lead -Lag Compensation</vt:lpstr>
      <vt:lpstr>CHOSE THE SUITABLE ANSWER WITH EXPLINATION </vt:lpstr>
      <vt:lpstr>CHOSE THE SUITABLE ANSWER WITH EXPLINATION </vt:lpstr>
      <vt:lpstr>CHOSE THE SUITABLE ANSWER WITH EXPLINATION </vt:lpstr>
      <vt:lpstr>CHOSE THE SUITABLE ANSWER WITH EXPLINATION </vt:lpstr>
      <vt:lpstr>CHOSE THE SUITABLE ANSWER WITH EXPLINATION </vt:lpstr>
      <vt:lpstr>CHOSE THE SUITABLE ANSWER WITH EXPLINATION </vt:lpstr>
      <vt:lpstr>CHOSE THE SUITABLE ANSWER WITH EXPLINATION </vt:lpstr>
      <vt:lpstr>CHOSE THE SUITABLE ANSWER WITH EXPLINATION </vt:lpstr>
      <vt:lpstr>CHOSE THE SUITABLE ANSWER WITH EXPLINATION </vt:lpstr>
      <vt:lpstr>CHOSE THE SUITABLE ANSWER WITH EXPLINATION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core</dc:creator>
  <cp:lastModifiedBy>core</cp:lastModifiedBy>
  <cp:revision>50</cp:revision>
  <dcterms:created xsi:type="dcterms:W3CDTF">2025-03-02T06:49:48Z</dcterms:created>
  <dcterms:modified xsi:type="dcterms:W3CDTF">2025-03-11T20:07:42Z</dcterms:modified>
</cp:coreProperties>
</file>