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66" d="100"/>
          <a:sy n="66" d="100"/>
        </p:scale>
        <p:origin x="687"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5" Type="http://schemas.openxmlformats.org/officeDocument/2006/relationships/slide" Target="slides/slide4.xml" /><Relationship Id="rId10"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D7054-7DA5-BF9B-C353-E5D71BCA8F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9E6D98-695B-9209-4038-1C8E77861D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195511-88D7-607F-1F5B-1075F638BCB8}"/>
              </a:ext>
            </a:extLst>
          </p:cNvPr>
          <p:cNvSpPr>
            <a:spLocks noGrp="1"/>
          </p:cNvSpPr>
          <p:nvPr>
            <p:ph type="dt" sz="half" idx="10"/>
          </p:nvPr>
        </p:nvSpPr>
        <p:spPr/>
        <p:txBody>
          <a:bodyPr/>
          <a:lstStyle/>
          <a:p>
            <a:fld id="{B348B4E7-B493-4D14-982C-9F4EA3F6391E}" type="datetimeFigureOut">
              <a:rPr lang="en-US" smtClean="0"/>
              <a:t>4/10/2023</a:t>
            </a:fld>
            <a:endParaRPr lang="en-US"/>
          </a:p>
        </p:txBody>
      </p:sp>
      <p:sp>
        <p:nvSpPr>
          <p:cNvPr id="5" name="Footer Placeholder 4">
            <a:extLst>
              <a:ext uri="{FF2B5EF4-FFF2-40B4-BE49-F238E27FC236}">
                <a16:creationId xmlns:a16="http://schemas.microsoft.com/office/drawing/2014/main" id="{5A649C18-7E38-F9A6-745C-55E99204A5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E2C87C-DD1D-B6FF-57E3-333812D23109}"/>
              </a:ext>
            </a:extLst>
          </p:cNvPr>
          <p:cNvSpPr>
            <a:spLocks noGrp="1"/>
          </p:cNvSpPr>
          <p:nvPr>
            <p:ph type="sldNum" sz="quarter" idx="12"/>
          </p:nvPr>
        </p:nvSpPr>
        <p:spPr/>
        <p:txBody>
          <a:bodyPr/>
          <a:lstStyle/>
          <a:p>
            <a:fld id="{F3A4B6CF-7731-4823-B315-886FCD6D4D03}" type="slidenum">
              <a:rPr lang="en-US" smtClean="0"/>
              <a:t>‹#›</a:t>
            </a:fld>
            <a:endParaRPr lang="en-US"/>
          </a:p>
        </p:txBody>
      </p:sp>
    </p:spTree>
    <p:extLst>
      <p:ext uri="{BB962C8B-B14F-4D97-AF65-F5344CB8AC3E}">
        <p14:creationId xmlns:p14="http://schemas.microsoft.com/office/powerpoint/2010/main" val="2291771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528EF-A32E-EEB4-FA6D-A41917F864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0757B4-9131-F574-B2B6-89E6BE2FE3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CDBA64-1733-CF31-E6B0-04610BC15506}"/>
              </a:ext>
            </a:extLst>
          </p:cNvPr>
          <p:cNvSpPr>
            <a:spLocks noGrp="1"/>
          </p:cNvSpPr>
          <p:nvPr>
            <p:ph type="dt" sz="half" idx="10"/>
          </p:nvPr>
        </p:nvSpPr>
        <p:spPr/>
        <p:txBody>
          <a:bodyPr/>
          <a:lstStyle/>
          <a:p>
            <a:fld id="{B348B4E7-B493-4D14-982C-9F4EA3F6391E}" type="datetimeFigureOut">
              <a:rPr lang="en-US" smtClean="0"/>
              <a:t>4/10/2023</a:t>
            </a:fld>
            <a:endParaRPr lang="en-US"/>
          </a:p>
        </p:txBody>
      </p:sp>
      <p:sp>
        <p:nvSpPr>
          <p:cNvPr id="5" name="Footer Placeholder 4">
            <a:extLst>
              <a:ext uri="{FF2B5EF4-FFF2-40B4-BE49-F238E27FC236}">
                <a16:creationId xmlns:a16="http://schemas.microsoft.com/office/drawing/2014/main" id="{01B14466-8A0F-E4DB-4D04-0D4D1D6BC0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8ED0F2-0189-23EA-A8BB-EDAB239804CE}"/>
              </a:ext>
            </a:extLst>
          </p:cNvPr>
          <p:cNvSpPr>
            <a:spLocks noGrp="1"/>
          </p:cNvSpPr>
          <p:nvPr>
            <p:ph type="sldNum" sz="quarter" idx="12"/>
          </p:nvPr>
        </p:nvSpPr>
        <p:spPr/>
        <p:txBody>
          <a:bodyPr/>
          <a:lstStyle/>
          <a:p>
            <a:fld id="{F3A4B6CF-7731-4823-B315-886FCD6D4D03}" type="slidenum">
              <a:rPr lang="en-US" smtClean="0"/>
              <a:t>‹#›</a:t>
            </a:fld>
            <a:endParaRPr lang="en-US"/>
          </a:p>
        </p:txBody>
      </p:sp>
    </p:spTree>
    <p:extLst>
      <p:ext uri="{BB962C8B-B14F-4D97-AF65-F5344CB8AC3E}">
        <p14:creationId xmlns:p14="http://schemas.microsoft.com/office/powerpoint/2010/main" val="868068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9982A-AA2E-D0EC-8E30-16C22CCA61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54C9C1E-CFAA-C115-CC5E-8ADF4A5936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EDF70B-DACE-6955-C454-CF7913D111A9}"/>
              </a:ext>
            </a:extLst>
          </p:cNvPr>
          <p:cNvSpPr>
            <a:spLocks noGrp="1"/>
          </p:cNvSpPr>
          <p:nvPr>
            <p:ph type="dt" sz="half" idx="10"/>
          </p:nvPr>
        </p:nvSpPr>
        <p:spPr/>
        <p:txBody>
          <a:bodyPr/>
          <a:lstStyle/>
          <a:p>
            <a:fld id="{B348B4E7-B493-4D14-982C-9F4EA3F6391E}" type="datetimeFigureOut">
              <a:rPr lang="en-US" smtClean="0"/>
              <a:t>4/10/2023</a:t>
            </a:fld>
            <a:endParaRPr lang="en-US"/>
          </a:p>
        </p:txBody>
      </p:sp>
      <p:sp>
        <p:nvSpPr>
          <p:cNvPr id="5" name="Footer Placeholder 4">
            <a:extLst>
              <a:ext uri="{FF2B5EF4-FFF2-40B4-BE49-F238E27FC236}">
                <a16:creationId xmlns:a16="http://schemas.microsoft.com/office/drawing/2014/main" id="{DF3E8D12-B572-3E51-389B-CBFDBC4E20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8CBCB4-EFF5-6E2A-A1F6-1FFD6EE18656}"/>
              </a:ext>
            </a:extLst>
          </p:cNvPr>
          <p:cNvSpPr>
            <a:spLocks noGrp="1"/>
          </p:cNvSpPr>
          <p:nvPr>
            <p:ph type="sldNum" sz="quarter" idx="12"/>
          </p:nvPr>
        </p:nvSpPr>
        <p:spPr/>
        <p:txBody>
          <a:bodyPr/>
          <a:lstStyle/>
          <a:p>
            <a:fld id="{F3A4B6CF-7731-4823-B315-886FCD6D4D03}" type="slidenum">
              <a:rPr lang="en-US" smtClean="0"/>
              <a:t>‹#›</a:t>
            </a:fld>
            <a:endParaRPr lang="en-US"/>
          </a:p>
        </p:txBody>
      </p:sp>
    </p:spTree>
    <p:extLst>
      <p:ext uri="{BB962C8B-B14F-4D97-AF65-F5344CB8AC3E}">
        <p14:creationId xmlns:p14="http://schemas.microsoft.com/office/powerpoint/2010/main" val="715975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90C30-88EB-152A-395D-1F2006FCDB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2031BD-1D12-6A30-4F55-D262DC18C2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DF5347-6C4B-6FE2-092B-A80FCCB18F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8A5A5E-5336-0EC4-1A6A-3B172B1447C4}"/>
              </a:ext>
            </a:extLst>
          </p:cNvPr>
          <p:cNvSpPr>
            <a:spLocks noGrp="1"/>
          </p:cNvSpPr>
          <p:nvPr>
            <p:ph type="dt" sz="half" idx="10"/>
          </p:nvPr>
        </p:nvSpPr>
        <p:spPr/>
        <p:txBody>
          <a:bodyPr/>
          <a:lstStyle/>
          <a:p>
            <a:fld id="{B348B4E7-B493-4D14-982C-9F4EA3F6391E}" type="datetimeFigureOut">
              <a:rPr lang="en-US" smtClean="0"/>
              <a:t>4/10/2023</a:t>
            </a:fld>
            <a:endParaRPr lang="en-US"/>
          </a:p>
        </p:txBody>
      </p:sp>
      <p:sp>
        <p:nvSpPr>
          <p:cNvPr id="6" name="Footer Placeholder 5">
            <a:extLst>
              <a:ext uri="{FF2B5EF4-FFF2-40B4-BE49-F238E27FC236}">
                <a16:creationId xmlns:a16="http://schemas.microsoft.com/office/drawing/2014/main" id="{B3BB6A5E-8100-3D58-A60C-41FCD6C3A8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B9B949-85DD-A579-7E76-8A29A5481DE9}"/>
              </a:ext>
            </a:extLst>
          </p:cNvPr>
          <p:cNvSpPr>
            <a:spLocks noGrp="1"/>
          </p:cNvSpPr>
          <p:nvPr>
            <p:ph type="sldNum" sz="quarter" idx="12"/>
          </p:nvPr>
        </p:nvSpPr>
        <p:spPr/>
        <p:txBody>
          <a:bodyPr/>
          <a:lstStyle/>
          <a:p>
            <a:fld id="{F3A4B6CF-7731-4823-B315-886FCD6D4D03}" type="slidenum">
              <a:rPr lang="en-US" smtClean="0"/>
              <a:t>‹#›</a:t>
            </a:fld>
            <a:endParaRPr lang="en-US"/>
          </a:p>
        </p:txBody>
      </p:sp>
    </p:spTree>
    <p:extLst>
      <p:ext uri="{BB962C8B-B14F-4D97-AF65-F5344CB8AC3E}">
        <p14:creationId xmlns:p14="http://schemas.microsoft.com/office/powerpoint/2010/main" val="3609646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BCF80-C410-57D6-38DA-F416F8B6E76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C59FD19-8614-B641-7885-5E83F50EB5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E2883D1-9B7B-E52E-5706-08950B6FC4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66749E-283A-E7B6-5815-6C40C3CCC5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A762F2-D758-4300-BC5D-71EDF501F6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A75AD3-8AD4-556D-C3BF-98F225DCB585}"/>
              </a:ext>
            </a:extLst>
          </p:cNvPr>
          <p:cNvSpPr>
            <a:spLocks noGrp="1"/>
          </p:cNvSpPr>
          <p:nvPr>
            <p:ph type="dt" sz="half" idx="10"/>
          </p:nvPr>
        </p:nvSpPr>
        <p:spPr/>
        <p:txBody>
          <a:bodyPr/>
          <a:lstStyle/>
          <a:p>
            <a:fld id="{B348B4E7-B493-4D14-982C-9F4EA3F6391E}" type="datetimeFigureOut">
              <a:rPr lang="en-US" smtClean="0"/>
              <a:t>4/10/2023</a:t>
            </a:fld>
            <a:endParaRPr lang="en-US"/>
          </a:p>
        </p:txBody>
      </p:sp>
      <p:sp>
        <p:nvSpPr>
          <p:cNvPr id="8" name="Footer Placeholder 7">
            <a:extLst>
              <a:ext uri="{FF2B5EF4-FFF2-40B4-BE49-F238E27FC236}">
                <a16:creationId xmlns:a16="http://schemas.microsoft.com/office/drawing/2014/main" id="{6979E041-A837-15AE-8A45-DCA6CF325BA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383E87-3446-7074-86DE-5F9A634488F0}"/>
              </a:ext>
            </a:extLst>
          </p:cNvPr>
          <p:cNvSpPr>
            <a:spLocks noGrp="1"/>
          </p:cNvSpPr>
          <p:nvPr>
            <p:ph type="sldNum" sz="quarter" idx="12"/>
          </p:nvPr>
        </p:nvSpPr>
        <p:spPr/>
        <p:txBody>
          <a:bodyPr/>
          <a:lstStyle/>
          <a:p>
            <a:fld id="{F3A4B6CF-7731-4823-B315-886FCD6D4D03}" type="slidenum">
              <a:rPr lang="en-US" smtClean="0"/>
              <a:t>‹#›</a:t>
            </a:fld>
            <a:endParaRPr lang="en-US"/>
          </a:p>
        </p:txBody>
      </p:sp>
    </p:spTree>
    <p:extLst>
      <p:ext uri="{BB962C8B-B14F-4D97-AF65-F5344CB8AC3E}">
        <p14:creationId xmlns:p14="http://schemas.microsoft.com/office/powerpoint/2010/main" val="967208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52D5E-34CC-DD15-444D-44EC95F682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FD6A60-897D-7113-DBF5-92B8DDD803C3}"/>
              </a:ext>
            </a:extLst>
          </p:cNvPr>
          <p:cNvSpPr>
            <a:spLocks noGrp="1"/>
          </p:cNvSpPr>
          <p:nvPr>
            <p:ph type="dt" sz="half" idx="10"/>
          </p:nvPr>
        </p:nvSpPr>
        <p:spPr/>
        <p:txBody>
          <a:bodyPr/>
          <a:lstStyle/>
          <a:p>
            <a:fld id="{B348B4E7-B493-4D14-982C-9F4EA3F6391E}" type="datetimeFigureOut">
              <a:rPr lang="en-US" smtClean="0"/>
              <a:t>4/10/2023</a:t>
            </a:fld>
            <a:endParaRPr lang="en-US"/>
          </a:p>
        </p:txBody>
      </p:sp>
      <p:sp>
        <p:nvSpPr>
          <p:cNvPr id="4" name="Footer Placeholder 3">
            <a:extLst>
              <a:ext uri="{FF2B5EF4-FFF2-40B4-BE49-F238E27FC236}">
                <a16:creationId xmlns:a16="http://schemas.microsoft.com/office/drawing/2014/main" id="{C403E02C-05AA-FAB3-4EA6-8C19F0013C0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48609B3-D011-8BF7-856F-5CC523743A11}"/>
              </a:ext>
            </a:extLst>
          </p:cNvPr>
          <p:cNvSpPr>
            <a:spLocks noGrp="1"/>
          </p:cNvSpPr>
          <p:nvPr>
            <p:ph type="sldNum" sz="quarter" idx="12"/>
          </p:nvPr>
        </p:nvSpPr>
        <p:spPr/>
        <p:txBody>
          <a:bodyPr/>
          <a:lstStyle/>
          <a:p>
            <a:fld id="{F3A4B6CF-7731-4823-B315-886FCD6D4D03}" type="slidenum">
              <a:rPr lang="en-US" smtClean="0"/>
              <a:t>‹#›</a:t>
            </a:fld>
            <a:endParaRPr lang="en-US"/>
          </a:p>
        </p:txBody>
      </p:sp>
    </p:spTree>
    <p:extLst>
      <p:ext uri="{BB962C8B-B14F-4D97-AF65-F5344CB8AC3E}">
        <p14:creationId xmlns:p14="http://schemas.microsoft.com/office/powerpoint/2010/main" val="3226888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25488F-EA98-4937-5699-58D2F1329B41}"/>
              </a:ext>
            </a:extLst>
          </p:cNvPr>
          <p:cNvSpPr>
            <a:spLocks noGrp="1"/>
          </p:cNvSpPr>
          <p:nvPr>
            <p:ph type="dt" sz="half" idx="10"/>
          </p:nvPr>
        </p:nvSpPr>
        <p:spPr/>
        <p:txBody>
          <a:bodyPr/>
          <a:lstStyle/>
          <a:p>
            <a:fld id="{B348B4E7-B493-4D14-982C-9F4EA3F6391E}" type="datetimeFigureOut">
              <a:rPr lang="en-US" smtClean="0"/>
              <a:t>4/10/2023</a:t>
            </a:fld>
            <a:endParaRPr lang="en-US"/>
          </a:p>
        </p:txBody>
      </p:sp>
      <p:sp>
        <p:nvSpPr>
          <p:cNvPr id="3" name="Footer Placeholder 2">
            <a:extLst>
              <a:ext uri="{FF2B5EF4-FFF2-40B4-BE49-F238E27FC236}">
                <a16:creationId xmlns:a16="http://schemas.microsoft.com/office/drawing/2014/main" id="{B78430E0-4C5C-02DC-70EB-2DD7EEE9F8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C00039-5AEF-B638-A553-C3EBB430C50A}"/>
              </a:ext>
            </a:extLst>
          </p:cNvPr>
          <p:cNvSpPr>
            <a:spLocks noGrp="1"/>
          </p:cNvSpPr>
          <p:nvPr>
            <p:ph type="sldNum" sz="quarter" idx="12"/>
          </p:nvPr>
        </p:nvSpPr>
        <p:spPr/>
        <p:txBody>
          <a:bodyPr/>
          <a:lstStyle/>
          <a:p>
            <a:fld id="{F3A4B6CF-7731-4823-B315-886FCD6D4D03}" type="slidenum">
              <a:rPr lang="en-US" smtClean="0"/>
              <a:t>‹#›</a:t>
            </a:fld>
            <a:endParaRPr lang="en-US"/>
          </a:p>
        </p:txBody>
      </p:sp>
    </p:spTree>
    <p:extLst>
      <p:ext uri="{BB962C8B-B14F-4D97-AF65-F5344CB8AC3E}">
        <p14:creationId xmlns:p14="http://schemas.microsoft.com/office/powerpoint/2010/main" val="2314969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A7D35-DF59-462A-0194-5D923FDE95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6BD431-AEB1-D8D6-8755-BE685AD93C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D5CFC4-741E-FC27-FB8A-61D21A8E2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F2C0FE-8D00-0DB5-1E7F-5F92169B3B24}"/>
              </a:ext>
            </a:extLst>
          </p:cNvPr>
          <p:cNvSpPr>
            <a:spLocks noGrp="1"/>
          </p:cNvSpPr>
          <p:nvPr>
            <p:ph type="dt" sz="half" idx="10"/>
          </p:nvPr>
        </p:nvSpPr>
        <p:spPr/>
        <p:txBody>
          <a:bodyPr/>
          <a:lstStyle/>
          <a:p>
            <a:fld id="{B348B4E7-B493-4D14-982C-9F4EA3F6391E}" type="datetimeFigureOut">
              <a:rPr lang="en-US" smtClean="0"/>
              <a:t>4/10/2023</a:t>
            </a:fld>
            <a:endParaRPr lang="en-US"/>
          </a:p>
        </p:txBody>
      </p:sp>
      <p:sp>
        <p:nvSpPr>
          <p:cNvPr id="6" name="Footer Placeholder 5">
            <a:extLst>
              <a:ext uri="{FF2B5EF4-FFF2-40B4-BE49-F238E27FC236}">
                <a16:creationId xmlns:a16="http://schemas.microsoft.com/office/drawing/2014/main" id="{8275BD53-0B3E-E0AB-972E-E5B0ABE0DE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CE7AFB-7474-0DFA-0C4A-13FDB4CB4E5A}"/>
              </a:ext>
            </a:extLst>
          </p:cNvPr>
          <p:cNvSpPr>
            <a:spLocks noGrp="1"/>
          </p:cNvSpPr>
          <p:nvPr>
            <p:ph type="sldNum" sz="quarter" idx="12"/>
          </p:nvPr>
        </p:nvSpPr>
        <p:spPr/>
        <p:txBody>
          <a:bodyPr/>
          <a:lstStyle/>
          <a:p>
            <a:fld id="{F3A4B6CF-7731-4823-B315-886FCD6D4D03}" type="slidenum">
              <a:rPr lang="en-US" smtClean="0"/>
              <a:t>‹#›</a:t>
            </a:fld>
            <a:endParaRPr lang="en-US"/>
          </a:p>
        </p:txBody>
      </p:sp>
    </p:spTree>
    <p:extLst>
      <p:ext uri="{BB962C8B-B14F-4D97-AF65-F5344CB8AC3E}">
        <p14:creationId xmlns:p14="http://schemas.microsoft.com/office/powerpoint/2010/main" val="2658092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BA65A-C5F5-EAD2-47A5-9F0A677DA0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96BF34-EDAF-F378-1D37-BE0DEBCF61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E26D03-761D-3E33-9D39-033C23A254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FE7BE6-B5FB-3B0F-CAE7-C352A90FA4A5}"/>
              </a:ext>
            </a:extLst>
          </p:cNvPr>
          <p:cNvSpPr>
            <a:spLocks noGrp="1"/>
          </p:cNvSpPr>
          <p:nvPr>
            <p:ph type="dt" sz="half" idx="10"/>
          </p:nvPr>
        </p:nvSpPr>
        <p:spPr/>
        <p:txBody>
          <a:bodyPr/>
          <a:lstStyle/>
          <a:p>
            <a:fld id="{B348B4E7-B493-4D14-982C-9F4EA3F6391E}" type="datetimeFigureOut">
              <a:rPr lang="en-US" smtClean="0"/>
              <a:t>4/10/2023</a:t>
            </a:fld>
            <a:endParaRPr lang="en-US"/>
          </a:p>
        </p:txBody>
      </p:sp>
      <p:sp>
        <p:nvSpPr>
          <p:cNvPr id="6" name="Footer Placeholder 5">
            <a:extLst>
              <a:ext uri="{FF2B5EF4-FFF2-40B4-BE49-F238E27FC236}">
                <a16:creationId xmlns:a16="http://schemas.microsoft.com/office/drawing/2014/main" id="{EA48CC60-EB60-DFFE-E199-D148330773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6DBC92-F297-0E3F-ABB2-5B7B96E199B5}"/>
              </a:ext>
            </a:extLst>
          </p:cNvPr>
          <p:cNvSpPr>
            <a:spLocks noGrp="1"/>
          </p:cNvSpPr>
          <p:nvPr>
            <p:ph type="sldNum" sz="quarter" idx="12"/>
          </p:nvPr>
        </p:nvSpPr>
        <p:spPr/>
        <p:txBody>
          <a:bodyPr/>
          <a:lstStyle/>
          <a:p>
            <a:fld id="{F3A4B6CF-7731-4823-B315-886FCD6D4D03}" type="slidenum">
              <a:rPr lang="en-US" smtClean="0"/>
              <a:t>‹#›</a:t>
            </a:fld>
            <a:endParaRPr lang="en-US"/>
          </a:p>
        </p:txBody>
      </p:sp>
    </p:spTree>
    <p:extLst>
      <p:ext uri="{BB962C8B-B14F-4D97-AF65-F5344CB8AC3E}">
        <p14:creationId xmlns:p14="http://schemas.microsoft.com/office/powerpoint/2010/main" val="2382377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A79CA-F110-F89A-76B8-A1914FA2B48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372B4E-C2AD-4391-5607-DECF25EBC0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4EE6E9-DDC1-57AB-0888-10B8EB141CFF}"/>
              </a:ext>
            </a:extLst>
          </p:cNvPr>
          <p:cNvSpPr>
            <a:spLocks noGrp="1"/>
          </p:cNvSpPr>
          <p:nvPr>
            <p:ph type="dt" sz="half" idx="10"/>
          </p:nvPr>
        </p:nvSpPr>
        <p:spPr/>
        <p:txBody>
          <a:bodyPr/>
          <a:lstStyle/>
          <a:p>
            <a:fld id="{B348B4E7-B493-4D14-982C-9F4EA3F6391E}" type="datetimeFigureOut">
              <a:rPr lang="en-US" smtClean="0"/>
              <a:t>4/10/2023</a:t>
            </a:fld>
            <a:endParaRPr lang="en-US"/>
          </a:p>
        </p:txBody>
      </p:sp>
      <p:sp>
        <p:nvSpPr>
          <p:cNvPr id="5" name="Footer Placeholder 4">
            <a:extLst>
              <a:ext uri="{FF2B5EF4-FFF2-40B4-BE49-F238E27FC236}">
                <a16:creationId xmlns:a16="http://schemas.microsoft.com/office/drawing/2014/main" id="{E671B974-6BA2-B9CA-1965-5D4B67FAE0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7B6311-B594-3E74-2F7A-8B37EF19B317}"/>
              </a:ext>
            </a:extLst>
          </p:cNvPr>
          <p:cNvSpPr>
            <a:spLocks noGrp="1"/>
          </p:cNvSpPr>
          <p:nvPr>
            <p:ph type="sldNum" sz="quarter" idx="12"/>
          </p:nvPr>
        </p:nvSpPr>
        <p:spPr/>
        <p:txBody>
          <a:bodyPr/>
          <a:lstStyle/>
          <a:p>
            <a:fld id="{F3A4B6CF-7731-4823-B315-886FCD6D4D03}" type="slidenum">
              <a:rPr lang="en-US" smtClean="0"/>
              <a:t>‹#›</a:t>
            </a:fld>
            <a:endParaRPr lang="en-US"/>
          </a:p>
        </p:txBody>
      </p:sp>
    </p:spTree>
    <p:extLst>
      <p:ext uri="{BB962C8B-B14F-4D97-AF65-F5344CB8AC3E}">
        <p14:creationId xmlns:p14="http://schemas.microsoft.com/office/powerpoint/2010/main" val="650283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1EC811-0F28-FAAF-1208-D9F2193555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0F44E8-B1BE-5804-77CE-3494A2039A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422944-D564-81E3-578D-05BA335EBD04}"/>
              </a:ext>
            </a:extLst>
          </p:cNvPr>
          <p:cNvSpPr>
            <a:spLocks noGrp="1"/>
          </p:cNvSpPr>
          <p:nvPr>
            <p:ph type="dt" sz="half" idx="10"/>
          </p:nvPr>
        </p:nvSpPr>
        <p:spPr/>
        <p:txBody>
          <a:bodyPr/>
          <a:lstStyle/>
          <a:p>
            <a:fld id="{B348B4E7-B493-4D14-982C-9F4EA3F6391E}" type="datetimeFigureOut">
              <a:rPr lang="en-US" smtClean="0"/>
              <a:t>4/10/2023</a:t>
            </a:fld>
            <a:endParaRPr lang="en-US"/>
          </a:p>
        </p:txBody>
      </p:sp>
      <p:sp>
        <p:nvSpPr>
          <p:cNvPr id="5" name="Footer Placeholder 4">
            <a:extLst>
              <a:ext uri="{FF2B5EF4-FFF2-40B4-BE49-F238E27FC236}">
                <a16:creationId xmlns:a16="http://schemas.microsoft.com/office/drawing/2014/main" id="{8D9ED04C-DB0D-BD1A-C59E-B56C86C693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7E08F9-A3C7-D32C-C32F-148214612CF2}"/>
              </a:ext>
            </a:extLst>
          </p:cNvPr>
          <p:cNvSpPr>
            <a:spLocks noGrp="1"/>
          </p:cNvSpPr>
          <p:nvPr>
            <p:ph type="sldNum" sz="quarter" idx="12"/>
          </p:nvPr>
        </p:nvSpPr>
        <p:spPr/>
        <p:txBody>
          <a:bodyPr/>
          <a:lstStyle/>
          <a:p>
            <a:fld id="{F3A4B6CF-7731-4823-B315-886FCD6D4D03}" type="slidenum">
              <a:rPr lang="en-US" smtClean="0"/>
              <a:t>‹#›</a:t>
            </a:fld>
            <a:endParaRPr lang="en-US"/>
          </a:p>
        </p:txBody>
      </p:sp>
    </p:spTree>
    <p:extLst>
      <p:ext uri="{BB962C8B-B14F-4D97-AF65-F5344CB8AC3E}">
        <p14:creationId xmlns:p14="http://schemas.microsoft.com/office/powerpoint/2010/main" val="556752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CC3AD0-AE5E-C9A1-C0F7-CF6053BED8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480281-2BC7-AC7E-BC75-61EEFFEEEA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1CE683-2ABD-549B-E0BB-1DE060646E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48B4E7-B493-4D14-982C-9F4EA3F6391E}" type="datetimeFigureOut">
              <a:rPr lang="en-US" smtClean="0"/>
              <a:t>4/10/2023</a:t>
            </a:fld>
            <a:endParaRPr lang="en-US"/>
          </a:p>
        </p:txBody>
      </p:sp>
      <p:sp>
        <p:nvSpPr>
          <p:cNvPr id="5" name="Footer Placeholder 4">
            <a:extLst>
              <a:ext uri="{FF2B5EF4-FFF2-40B4-BE49-F238E27FC236}">
                <a16:creationId xmlns:a16="http://schemas.microsoft.com/office/drawing/2014/main" id="{939D679A-509B-5144-12C1-B0539A610F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0E5DD3-1EEC-3B2B-DFEA-714FBAA485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A4B6CF-7731-4823-B315-886FCD6D4D03}" type="slidenum">
              <a:rPr lang="en-US" smtClean="0"/>
              <a:t>‹#›</a:t>
            </a:fld>
            <a:endParaRPr lang="en-US"/>
          </a:p>
        </p:txBody>
      </p:sp>
    </p:spTree>
    <p:extLst>
      <p:ext uri="{BB962C8B-B14F-4D97-AF65-F5344CB8AC3E}">
        <p14:creationId xmlns:p14="http://schemas.microsoft.com/office/powerpoint/2010/main" val="850316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67D1D-D75E-7C64-00E7-4B41B72DC30D}"/>
              </a:ext>
            </a:extLst>
          </p:cNvPr>
          <p:cNvSpPr>
            <a:spLocks noGrp="1"/>
          </p:cNvSpPr>
          <p:nvPr>
            <p:ph type="ctrTitle"/>
          </p:nvPr>
        </p:nvSpPr>
        <p:spPr/>
        <p:txBody>
          <a:bodyPr>
            <a:normAutofit/>
          </a:bodyPr>
          <a:lstStyle/>
          <a:p>
            <a:r>
              <a:rPr lang="en-US" sz="6600" b="1" dirty="0">
                <a:solidFill>
                  <a:srgbClr val="FF0000"/>
                </a:solidFill>
              </a:rPr>
              <a:t>Thevenin Theorem</a:t>
            </a:r>
          </a:p>
        </p:txBody>
      </p:sp>
      <p:sp>
        <p:nvSpPr>
          <p:cNvPr id="3" name="Subtitle 2">
            <a:extLst>
              <a:ext uri="{FF2B5EF4-FFF2-40B4-BE49-F238E27FC236}">
                <a16:creationId xmlns:a16="http://schemas.microsoft.com/office/drawing/2014/main" id="{F424E5B0-284A-9ABC-5711-97DAAD567D7E}"/>
              </a:ext>
            </a:extLst>
          </p:cNvPr>
          <p:cNvSpPr>
            <a:spLocks noGrp="1"/>
          </p:cNvSpPr>
          <p:nvPr>
            <p:ph type="subTitle" idx="1"/>
          </p:nvPr>
        </p:nvSpPr>
        <p:spPr/>
        <p:txBody>
          <a:bodyPr>
            <a:normAutofit/>
          </a:bodyPr>
          <a:lstStyle/>
          <a:p>
            <a:r>
              <a:rPr lang="en-US" sz="4400" b="1" dirty="0"/>
              <a:t>Application </a:t>
            </a:r>
          </a:p>
        </p:txBody>
      </p:sp>
    </p:spTree>
    <p:extLst>
      <p:ext uri="{BB962C8B-B14F-4D97-AF65-F5344CB8AC3E}">
        <p14:creationId xmlns:p14="http://schemas.microsoft.com/office/powerpoint/2010/main" val="1650651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5E6B8-3D68-7347-8E7B-EFDB01F68852}"/>
              </a:ext>
            </a:extLst>
          </p:cNvPr>
          <p:cNvSpPr>
            <a:spLocks noGrp="1"/>
          </p:cNvSpPr>
          <p:nvPr>
            <p:ph type="title"/>
          </p:nvPr>
        </p:nvSpPr>
        <p:spPr>
          <a:xfrm>
            <a:off x="838200" y="1"/>
            <a:ext cx="10515600" cy="681036"/>
          </a:xfrm>
        </p:spPr>
        <p:txBody>
          <a:bodyPr>
            <a:normAutofit fontScale="90000"/>
          </a:bodyPr>
          <a:lstStyle/>
          <a:p>
            <a:r>
              <a:rPr lang="en-US" b="1" u="sng" dirty="0">
                <a:solidFill>
                  <a:srgbClr val="FF0000"/>
                </a:solidFill>
              </a:rPr>
              <a:t>Thevenin Theorem, procedure of application </a:t>
            </a:r>
          </a:p>
        </p:txBody>
      </p:sp>
      <p:sp>
        <p:nvSpPr>
          <p:cNvPr id="3" name="Content Placeholder 2">
            <a:extLst>
              <a:ext uri="{FF2B5EF4-FFF2-40B4-BE49-F238E27FC236}">
                <a16:creationId xmlns:a16="http://schemas.microsoft.com/office/drawing/2014/main" id="{284E520A-A093-BE8A-A78E-04368EEDF418}"/>
              </a:ext>
            </a:extLst>
          </p:cNvPr>
          <p:cNvSpPr>
            <a:spLocks noGrp="1"/>
          </p:cNvSpPr>
          <p:nvPr>
            <p:ph idx="1"/>
          </p:nvPr>
        </p:nvSpPr>
        <p:spPr>
          <a:xfrm>
            <a:off x="838200" y="936171"/>
            <a:ext cx="10515600" cy="5573486"/>
          </a:xfrm>
        </p:spPr>
        <p:txBody>
          <a:bodyPr>
            <a:normAutofit/>
          </a:bodyPr>
          <a:lstStyle/>
          <a:p>
            <a:r>
              <a:rPr lang="en-US" dirty="0"/>
              <a:t>It is used when the CKT has many sources , has one of its element is variable and it is required to find the current or voltage of this element for its  different values.</a:t>
            </a:r>
          </a:p>
          <a:p>
            <a:r>
              <a:rPr lang="en-US" dirty="0"/>
              <a:t>The theorem states that” </a:t>
            </a:r>
            <a:r>
              <a:rPr lang="en-US" b="1" dirty="0">
                <a:solidFill>
                  <a:srgbClr val="FF0000"/>
                </a:solidFill>
              </a:rPr>
              <a:t>Any two-terminal dc network can be replaced by an equivalent circuit consisting solely of a voltage source and a series resistor as shown in Fig. below”</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endParaRPr lang="en-US" b="1" dirty="0">
              <a:solidFill>
                <a:srgbClr val="FF0000"/>
              </a:solidFill>
            </a:endParaRPr>
          </a:p>
          <a:p>
            <a:pPr marL="0" indent="0">
              <a:buNone/>
            </a:pPr>
            <a:r>
              <a:rPr lang="en-US" dirty="0"/>
              <a:t> </a:t>
            </a:r>
          </a:p>
        </p:txBody>
      </p:sp>
      <p:pic>
        <p:nvPicPr>
          <p:cNvPr id="5" name="Picture 4">
            <a:extLst>
              <a:ext uri="{FF2B5EF4-FFF2-40B4-BE49-F238E27FC236}">
                <a16:creationId xmlns:a16="http://schemas.microsoft.com/office/drawing/2014/main" id="{118F6FF4-A114-359A-FD00-7D4837B54C44}"/>
              </a:ext>
            </a:extLst>
          </p:cNvPr>
          <p:cNvPicPr>
            <a:picLocks noChangeAspect="1"/>
          </p:cNvPicPr>
          <p:nvPr/>
        </p:nvPicPr>
        <p:blipFill>
          <a:blip r:embed="rId2"/>
          <a:stretch>
            <a:fillRect/>
          </a:stretch>
        </p:blipFill>
        <p:spPr>
          <a:xfrm>
            <a:off x="4484687" y="3429000"/>
            <a:ext cx="3019425" cy="2695575"/>
          </a:xfrm>
          <a:prstGeom prst="rect">
            <a:avLst/>
          </a:prstGeom>
        </p:spPr>
      </p:pic>
    </p:spTree>
    <p:extLst>
      <p:ext uri="{BB962C8B-B14F-4D97-AF65-F5344CB8AC3E}">
        <p14:creationId xmlns:p14="http://schemas.microsoft.com/office/powerpoint/2010/main" val="1846037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3E53E-1331-9ECB-1265-85823E022332}"/>
              </a:ext>
            </a:extLst>
          </p:cNvPr>
          <p:cNvSpPr>
            <a:spLocks noGrp="1"/>
          </p:cNvSpPr>
          <p:nvPr>
            <p:ph type="title"/>
          </p:nvPr>
        </p:nvSpPr>
        <p:spPr>
          <a:xfrm>
            <a:off x="838200" y="2"/>
            <a:ext cx="10515600" cy="856342"/>
          </a:xfrm>
        </p:spPr>
        <p:txBody>
          <a:bodyPr/>
          <a:lstStyle/>
          <a:p>
            <a:r>
              <a:rPr lang="en-US" b="1" u="sng" dirty="0"/>
              <a:t>Procedure of application</a:t>
            </a:r>
          </a:p>
        </p:txBody>
      </p:sp>
      <p:sp>
        <p:nvSpPr>
          <p:cNvPr id="3" name="Content Placeholder 2">
            <a:extLst>
              <a:ext uri="{FF2B5EF4-FFF2-40B4-BE49-F238E27FC236}">
                <a16:creationId xmlns:a16="http://schemas.microsoft.com/office/drawing/2014/main" id="{78FAB9D5-3DBF-3371-C20D-7DF25E9BC6DA}"/>
              </a:ext>
            </a:extLst>
          </p:cNvPr>
          <p:cNvSpPr>
            <a:spLocks noGrp="1"/>
          </p:cNvSpPr>
          <p:nvPr>
            <p:ph idx="1"/>
          </p:nvPr>
        </p:nvSpPr>
        <p:spPr>
          <a:xfrm>
            <a:off x="838200" y="856343"/>
            <a:ext cx="10515600" cy="5320620"/>
          </a:xfrm>
        </p:spPr>
        <p:txBody>
          <a:bodyPr>
            <a:normAutofit/>
          </a:bodyPr>
          <a:lstStyle/>
          <a:p>
            <a:r>
              <a:rPr lang="en-US" dirty="0"/>
              <a:t>1. </a:t>
            </a:r>
            <a:r>
              <a:rPr lang="en-US" b="1" dirty="0">
                <a:solidFill>
                  <a:srgbClr val="FF0000"/>
                </a:solidFill>
              </a:rPr>
              <a:t>Remove</a:t>
            </a:r>
            <a:r>
              <a:rPr lang="en-US" dirty="0"/>
              <a:t> that portion of the network where the Thévenin equivalent circuit is found. In Fig. 25(a), this requires that the load resistor RL be temporarily removed from the network. </a:t>
            </a:r>
          </a:p>
          <a:p>
            <a:r>
              <a:rPr lang="en-US" dirty="0"/>
              <a:t>2. </a:t>
            </a:r>
            <a:r>
              <a:rPr lang="en-US" b="1" dirty="0">
                <a:solidFill>
                  <a:srgbClr val="FF0000"/>
                </a:solidFill>
              </a:rPr>
              <a:t>Mark</a:t>
            </a:r>
            <a:r>
              <a:rPr lang="en-US" dirty="0"/>
              <a:t> the terminals of the remaining two-terminal network. (The importance of this step will become obvious as we progress through some complex networks.) RTh: </a:t>
            </a:r>
          </a:p>
        </p:txBody>
      </p:sp>
      <p:pic>
        <p:nvPicPr>
          <p:cNvPr id="7" name="Picture 6">
            <a:extLst>
              <a:ext uri="{FF2B5EF4-FFF2-40B4-BE49-F238E27FC236}">
                <a16:creationId xmlns:a16="http://schemas.microsoft.com/office/drawing/2014/main" id="{6FC9BFCB-17C3-3890-2072-49E0231E6F8C}"/>
              </a:ext>
            </a:extLst>
          </p:cNvPr>
          <p:cNvPicPr>
            <a:picLocks noChangeAspect="1"/>
          </p:cNvPicPr>
          <p:nvPr/>
        </p:nvPicPr>
        <p:blipFill>
          <a:blip r:embed="rId2"/>
          <a:stretch>
            <a:fillRect/>
          </a:stretch>
        </p:blipFill>
        <p:spPr>
          <a:xfrm>
            <a:off x="1955799" y="3429000"/>
            <a:ext cx="7790543" cy="2855686"/>
          </a:xfrm>
          <a:prstGeom prst="rect">
            <a:avLst/>
          </a:prstGeom>
        </p:spPr>
      </p:pic>
    </p:spTree>
    <p:extLst>
      <p:ext uri="{BB962C8B-B14F-4D97-AF65-F5344CB8AC3E}">
        <p14:creationId xmlns:p14="http://schemas.microsoft.com/office/powerpoint/2010/main" val="2294484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4F0D6-AE5A-0F92-F8E3-C3876EA2D7BA}"/>
              </a:ext>
            </a:extLst>
          </p:cNvPr>
          <p:cNvSpPr>
            <a:spLocks noGrp="1"/>
          </p:cNvSpPr>
          <p:nvPr>
            <p:ph type="title"/>
          </p:nvPr>
        </p:nvSpPr>
        <p:spPr>
          <a:xfrm>
            <a:off x="838200" y="1"/>
            <a:ext cx="10515600" cy="791028"/>
          </a:xfrm>
        </p:spPr>
        <p:txBody>
          <a:bodyPr/>
          <a:lstStyle/>
          <a:p>
            <a:r>
              <a:rPr lang="en-US" b="1" i="1" u="sng" dirty="0"/>
              <a:t>continue</a:t>
            </a:r>
          </a:p>
        </p:txBody>
      </p:sp>
      <p:sp>
        <p:nvSpPr>
          <p:cNvPr id="3" name="Content Placeholder 2">
            <a:extLst>
              <a:ext uri="{FF2B5EF4-FFF2-40B4-BE49-F238E27FC236}">
                <a16:creationId xmlns:a16="http://schemas.microsoft.com/office/drawing/2014/main" id="{098E3800-097D-C503-793D-022FE70F8628}"/>
              </a:ext>
            </a:extLst>
          </p:cNvPr>
          <p:cNvSpPr>
            <a:spLocks noGrp="1"/>
          </p:cNvSpPr>
          <p:nvPr>
            <p:ph idx="1"/>
          </p:nvPr>
        </p:nvSpPr>
        <p:spPr>
          <a:xfrm>
            <a:off x="838200" y="1088571"/>
            <a:ext cx="10515600" cy="5088392"/>
          </a:xfrm>
        </p:spPr>
        <p:txBody>
          <a:bodyPr>
            <a:normAutofit/>
          </a:bodyPr>
          <a:lstStyle/>
          <a:p>
            <a:r>
              <a:rPr lang="en-US" dirty="0"/>
              <a:t>3. </a:t>
            </a:r>
            <a:r>
              <a:rPr lang="en-US" b="1" dirty="0">
                <a:solidFill>
                  <a:srgbClr val="FF0000"/>
                </a:solidFill>
              </a:rPr>
              <a:t>Calculate</a:t>
            </a:r>
            <a:r>
              <a:rPr lang="en-US" dirty="0"/>
              <a:t> RTh by first setting all sources to zero (voltage sources are replaced by short circuits and current sources by open circuits) and then finding the resultant resistance between the two marked terminals. (If the internal resistance of the voltage and/or current sources is included in the original network, it must remain when the sources are set to zero.)</a:t>
            </a:r>
          </a:p>
          <a:p>
            <a:r>
              <a:rPr lang="en-US" dirty="0"/>
              <a:t>ETh:</a:t>
            </a:r>
          </a:p>
          <a:p>
            <a:r>
              <a:rPr lang="en-US" dirty="0"/>
              <a:t> 4</a:t>
            </a:r>
            <a:r>
              <a:rPr lang="en-US" b="1" dirty="0">
                <a:solidFill>
                  <a:srgbClr val="FF0000"/>
                </a:solidFill>
              </a:rPr>
              <a:t>. Calculate </a:t>
            </a:r>
            <a:r>
              <a:rPr lang="en-US" dirty="0"/>
              <a:t>ETh by first returning all sources to their original position and finding the open-circuit voltage between the marked terminals. (This step is invariably the one that causes most confusion and errors. In all cases, keep in mind that it is the open circuit potential between the two terminals marked in step 2.)</a:t>
            </a:r>
          </a:p>
        </p:txBody>
      </p:sp>
    </p:spTree>
    <p:extLst>
      <p:ext uri="{BB962C8B-B14F-4D97-AF65-F5344CB8AC3E}">
        <p14:creationId xmlns:p14="http://schemas.microsoft.com/office/powerpoint/2010/main" val="2237000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D4B6F-B8C7-5283-D326-DD695AE85F8E}"/>
              </a:ext>
            </a:extLst>
          </p:cNvPr>
          <p:cNvSpPr>
            <a:spLocks noGrp="1"/>
          </p:cNvSpPr>
          <p:nvPr>
            <p:ph type="title"/>
          </p:nvPr>
        </p:nvSpPr>
        <p:spPr>
          <a:xfrm>
            <a:off x="838200" y="1"/>
            <a:ext cx="10515600" cy="928913"/>
          </a:xfrm>
        </p:spPr>
        <p:txBody>
          <a:bodyPr/>
          <a:lstStyle/>
          <a:p>
            <a:r>
              <a:rPr lang="en-US" b="1" i="1" u="sng" dirty="0"/>
              <a:t>continue</a:t>
            </a:r>
          </a:p>
        </p:txBody>
      </p:sp>
      <p:sp>
        <p:nvSpPr>
          <p:cNvPr id="3" name="Content Placeholder 2">
            <a:extLst>
              <a:ext uri="{FF2B5EF4-FFF2-40B4-BE49-F238E27FC236}">
                <a16:creationId xmlns:a16="http://schemas.microsoft.com/office/drawing/2014/main" id="{07D00C21-84B4-DBF2-0373-2D437D82E781}"/>
              </a:ext>
            </a:extLst>
          </p:cNvPr>
          <p:cNvSpPr>
            <a:spLocks noGrp="1"/>
          </p:cNvSpPr>
          <p:nvPr>
            <p:ph idx="1"/>
          </p:nvPr>
        </p:nvSpPr>
        <p:spPr>
          <a:xfrm>
            <a:off x="838200" y="928914"/>
            <a:ext cx="10515600" cy="5508172"/>
          </a:xfrm>
        </p:spPr>
        <p:txBody>
          <a:bodyPr/>
          <a:lstStyle/>
          <a:p>
            <a:r>
              <a:rPr lang="en-US" b="1" dirty="0">
                <a:solidFill>
                  <a:srgbClr val="FF0000"/>
                </a:solidFill>
              </a:rPr>
              <a:t>Conclusion:</a:t>
            </a:r>
          </a:p>
          <a:p>
            <a:r>
              <a:rPr lang="en-US" dirty="0"/>
              <a:t> 5. </a:t>
            </a:r>
            <a:r>
              <a:rPr lang="en-US" b="1" dirty="0">
                <a:solidFill>
                  <a:srgbClr val="FF0000"/>
                </a:solidFill>
              </a:rPr>
              <a:t>Draw</a:t>
            </a:r>
            <a:r>
              <a:rPr lang="en-US" dirty="0"/>
              <a:t> the Thévenin equivalent circuit with the portion of the circuit previously removed replaced between the terminals of the equivalent circuit. This step is indicated by the placement of the resistor RL between the terminals of the Thévenin equivalent circuit as shown in Fig. 25(b)</a:t>
            </a:r>
          </a:p>
        </p:txBody>
      </p:sp>
      <p:pic>
        <p:nvPicPr>
          <p:cNvPr id="5" name="Picture 4">
            <a:extLst>
              <a:ext uri="{FF2B5EF4-FFF2-40B4-BE49-F238E27FC236}">
                <a16:creationId xmlns:a16="http://schemas.microsoft.com/office/drawing/2014/main" id="{C3C3B0E2-588A-5C03-097A-34423A3EA8DA}"/>
              </a:ext>
            </a:extLst>
          </p:cNvPr>
          <p:cNvPicPr>
            <a:picLocks noChangeAspect="1"/>
          </p:cNvPicPr>
          <p:nvPr/>
        </p:nvPicPr>
        <p:blipFill>
          <a:blip r:embed="rId2"/>
          <a:stretch>
            <a:fillRect/>
          </a:stretch>
        </p:blipFill>
        <p:spPr>
          <a:xfrm>
            <a:off x="1676400" y="3279322"/>
            <a:ext cx="8839200" cy="3230334"/>
          </a:xfrm>
          <a:prstGeom prst="rect">
            <a:avLst/>
          </a:prstGeom>
        </p:spPr>
      </p:pic>
    </p:spTree>
    <p:extLst>
      <p:ext uri="{BB962C8B-B14F-4D97-AF65-F5344CB8AC3E}">
        <p14:creationId xmlns:p14="http://schemas.microsoft.com/office/powerpoint/2010/main" val="32287038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337</Words>
  <Application>Microsoft Office PowerPoint</Application>
  <PresentationFormat>Widescreen</PresentationFormat>
  <Paragraphs>20</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Thevenin Theorem</vt:lpstr>
      <vt:lpstr>Thevenin Theorem, procedure of application </vt:lpstr>
      <vt:lpstr>Procedure of application</vt:lpstr>
      <vt:lpstr>continue</vt:lpstr>
      <vt:lpstr>continue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Thevenin Theorem</dc:title>
  <dc:creator>windows 11</dc:creator>
  <cp:lastModifiedBy>anas riyadh</cp:lastModifiedBy>
  <cp:revision>2</cp:revision>
  <dcterms:created xsi:type="dcterms:W3CDTF">2023-04-08T19:15:42Z</dcterms:created>
  <dcterms:modified xsi:type="dcterms:W3CDTF">2023-04-10T19:33:52Z</dcterms:modified>
</cp:coreProperties>
</file>