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6" r:id="rId5"/>
    <p:sldId id="264" r:id="rId6"/>
    <p:sldId id="260" r:id="rId7"/>
    <p:sldId id="261" r:id="rId8"/>
    <p:sldId id="262" r:id="rId9"/>
    <p:sldId id="263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6" autoAdjust="0"/>
    <p:restoredTop sz="94660"/>
  </p:normalViewPr>
  <p:slideViewPr>
    <p:cSldViewPr snapToGrid="0">
      <p:cViewPr varScale="1">
        <p:scale>
          <a:sx n="66" d="100"/>
          <a:sy n="66" d="100"/>
        </p:scale>
        <p:origin x="687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69B14E-C958-69E4-B321-644DBC57B4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DAF0A96-B8C7-6083-27F8-2EC1485012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5BE3FA-3535-4738-5BFB-BDAA966CFB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8A29A-2228-4B90-BC72-2ACA3F0E458E}" type="datetimeFigureOut">
              <a:rPr lang="en-US" smtClean="0"/>
              <a:t>3/26/2023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9FE899-0B10-7E4B-BE8C-4E5CB1D22E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8C1562-F6C0-F10C-1447-4DD295411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5639C-AF70-4CB8-9865-FAC5AFDD57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780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C8F3D1-8C7E-2E2E-30D7-D0DAD0A7B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11A011-BD1E-B642-9111-8AA2A6E601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3B0D02-A4D5-FF6D-FE2E-EDD51DCCA6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8A29A-2228-4B90-BC72-2ACA3F0E458E}" type="datetimeFigureOut">
              <a:rPr lang="en-US" smtClean="0"/>
              <a:t>3/26/2023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74B0E4-82A0-B3B5-A531-4115519037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A6446B-2FA4-C137-76E4-8FF606D73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5639C-AF70-4CB8-9865-FAC5AFDD57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1998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3E3396-E392-B776-2E01-6CB0375BDC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7E810E-FB46-F58F-F3A4-D2A490D0D6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D15A57-1ECD-78D6-7D0A-2E33D37539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8A29A-2228-4B90-BC72-2ACA3F0E458E}" type="datetimeFigureOut">
              <a:rPr lang="en-US" smtClean="0"/>
              <a:t>3/26/2023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CC888F-C97E-E831-9123-F0458B42C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679648-180F-60FC-F18F-14BC1A2801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5639C-AF70-4CB8-9865-FAC5AFDD57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239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D2C71D-28CD-FFC9-6A8D-D625E680B6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DB221C-23E8-FFDE-E9F2-4767543067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1E4116-4D4E-59B1-E89A-3DC5462B53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A674FE-0133-FAC9-83A4-935D1C4AEE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8A29A-2228-4B90-BC72-2ACA3F0E458E}" type="datetimeFigureOut">
              <a:rPr lang="en-US" smtClean="0"/>
              <a:t>3/26/2023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001929-CBF5-FBAF-2D90-1520DD988B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BA5BF1-BABD-5588-66BB-66B7623A7D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5639C-AF70-4CB8-9865-FAC5AFDD57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6806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0667F6-C0E3-3F2A-35A3-6FD2CADC5B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FDDC93-4D2C-8B1B-B684-BDA2F3EE12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2149BB-5355-DE95-9621-17F62718AC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DF0DA00-3003-4360-D2CF-B298A28ED5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B61CCDC-02EF-8DC2-78B8-F583F3A428F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F6D2245-D989-F17E-B384-5E99FF20D6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8A29A-2228-4B90-BC72-2ACA3F0E458E}" type="datetimeFigureOut">
              <a:rPr lang="en-US" smtClean="0"/>
              <a:t>3/26/2023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1DDD460-5BD0-33A8-7368-868731A357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F2E8E1F-D4AD-B425-F0AF-E3323409EA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5639C-AF70-4CB8-9865-FAC5AFDD57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6222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B51B6A-8338-0DBC-B783-E427C66A12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CF52B6-2D4E-DDDF-29DA-0497F8271B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8A29A-2228-4B90-BC72-2ACA3F0E458E}" type="datetimeFigureOut">
              <a:rPr lang="en-US" smtClean="0"/>
              <a:t>3/26/2023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996896-8CC2-27FF-1086-04C8E33BB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EDD5BE-75F4-00C4-46EF-69B21146BB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5639C-AF70-4CB8-9865-FAC5AFDD57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2403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DA58ACF-AB79-2EF9-18D6-70CE9AF165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8A29A-2228-4B90-BC72-2ACA3F0E458E}" type="datetimeFigureOut">
              <a:rPr lang="en-US" smtClean="0"/>
              <a:t>3/26/2023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EF093C-6B8C-F670-7B03-F5642E08AD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B1C11D-CB1B-1773-79FA-12CF6C5611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5639C-AF70-4CB8-9865-FAC5AFDD57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1509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068AF6-ABD1-A698-BC50-F29295C42F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28DF18-0C61-8B24-1502-AC5829ED5B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3B633F-4426-FBCB-1A2E-0FC4A15562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74A42B-0875-7BED-4CAE-30B394834B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8A29A-2228-4B90-BC72-2ACA3F0E458E}" type="datetimeFigureOut">
              <a:rPr lang="en-US" smtClean="0"/>
              <a:t>3/26/2023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0F06A8-DB92-06A2-A93C-2ACEF6EE1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BC17B8-C08D-7316-9CE2-C42273736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5639C-AF70-4CB8-9865-FAC5AFDD57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7653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4110E4-274A-2161-4E76-764F8A068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D91C095-641D-F4BC-E32D-CEB8ED5A0A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275226-D41C-47AB-D5BF-745301A73B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D7EC87-8715-5D43-9323-3661E00E88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8A29A-2228-4B90-BC72-2ACA3F0E458E}" type="datetimeFigureOut">
              <a:rPr lang="en-US" smtClean="0"/>
              <a:t>3/26/2023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BB5A57-007E-0430-0738-699D033888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A0137C-4D30-BA39-AC4A-99180EF0C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5639C-AF70-4CB8-9865-FAC5AFDD57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8517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9EE8BC-D04C-562B-C019-3DA7ED39A6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1EDA82A-DD2A-09B9-84A6-55415ACD66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E665EB-12D3-62E8-12DF-5F7E2D4119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8A29A-2228-4B90-BC72-2ACA3F0E458E}" type="datetimeFigureOut">
              <a:rPr lang="en-US" smtClean="0"/>
              <a:t>3/26/2023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512365-EC2D-AFA0-09C0-16E17A8B1F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40E40E-C022-B202-017F-843440E571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5639C-AF70-4CB8-9865-FAC5AFDD57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295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A50BF12-DACD-7968-6BD2-1284B9E49BD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F593394-021B-933D-D2CF-28417A60B6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FEFF16-C6A3-CEFA-D7D1-F84678BE67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8A29A-2228-4B90-BC72-2ACA3F0E458E}" type="datetimeFigureOut">
              <a:rPr lang="en-US" smtClean="0"/>
              <a:t>3/26/2023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3E6887-8008-7A4D-D52D-7FF8C77F5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93200E-6CF5-2F9C-5E3D-365C95EE8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5639C-AF70-4CB8-9865-FAC5AFDD57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0448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5CFA55E-5528-1882-825D-859F3ACA93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F06100-BE6E-3715-CAEF-0083E2350E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49C995-9DAA-F06D-4BE8-D6BD1CE32B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18A29A-2228-4B90-BC72-2ACA3F0E458E}" type="datetimeFigureOut">
              <a:rPr lang="en-US" smtClean="0"/>
              <a:t>3/26/2023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772FD3-C3D2-8DEB-F2CE-CA2E07DFDB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14E800-1E40-630F-262E-35773F6961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55639C-AF70-4CB8-9865-FAC5AFDD57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9235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F60A33-BFA3-8F49-5FA1-630D48E47BD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7200" dirty="0"/>
              <a:t>Thevenin Theorem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DC8B4A-6BBD-9F5C-52B2-049DCD9AE35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8000" b="1" dirty="0"/>
              <a:t>Examples</a:t>
            </a:r>
          </a:p>
        </p:txBody>
      </p:sp>
    </p:spTree>
    <p:extLst>
      <p:ext uri="{BB962C8B-B14F-4D97-AF65-F5344CB8AC3E}">
        <p14:creationId xmlns:p14="http://schemas.microsoft.com/office/powerpoint/2010/main" val="1549770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4DC52F-BEAA-A354-6B0E-886E27F59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863599"/>
          </a:xfrm>
        </p:spPr>
        <p:txBody>
          <a:bodyPr/>
          <a:lstStyle/>
          <a:p>
            <a:r>
              <a:rPr lang="en-US" b="1" u="sng" dirty="0"/>
              <a:t>Example 1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D438633-2779-A229-1A41-0FB09834FA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09486" y="1473881"/>
            <a:ext cx="8695320" cy="4899025"/>
          </a:xfrm>
        </p:spPr>
      </p:pic>
    </p:spTree>
    <p:extLst>
      <p:ext uri="{BB962C8B-B14F-4D97-AF65-F5344CB8AC3E}">
        <p14:creationId xmlns:p14="http://schemas.microsoft.com/office/powerpoint/2010/main" val="42368724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8E16C-376D-16E7-C90C-FACA1E74BB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65200"/>
          </a:xfrm>
        </p:spPr>
        <p:txBody>
          <a:bodyPr/>
          <a:lstStyle/>
          <a:p>
            <a:r>
              <a:rPr lang="en-US" b="1" i="1" u="sng" dirty="0"/>
              <a:t>Solution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37EF06B-B3CA-A54E-EFDE-2B2ED1902C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90675" y="1589881"/>
            <a:ext cx="9010650" cy="3990975"/>
          </a:xfrm>
        </p:spPr>
      </p:pic>
    </p:spTree>
    <p:extLst>
      <p:ext uri="{BB962C8B-B14F-4D97-AF65-F5344CB8AC3E}">
        <p14:creationId xmlns:p14="http://schemas.microsoft.com/office/powerpoint/2010/main" val="27632848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612951-26D9-FE25-9A04-CC25235CB6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54948"/>
          </a:xfrm>
        </p:spPr>
        <p:txBody>
          <a:bodyPr/>
          <a:lstStyle/>
          <a:p>
            <a:r>
              <a:rPr lang="en-US" b="1" i="1" u="sng" dirty="0"/>
              <a:t>continue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98D44E7-EA2F-BB8A-E83D-5A84700DA1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255486"/>
            <a:ext cx="10515600" cy="4647565"/>
          </a:xfrm>
        </p:spPr>
      </p:pic>
    </p:spTree>
    <p:extLst>
      <p:ext uri="{BB962C8B-B14F-4D97-AF65-F5344CB8AC3E}">
        <p14:creationId xmlns:p14="http://schemas.microsoft.com/office/powerpoint/2010/main" val="15644141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5A86E-58CF-DFB6-C57A-BCD5CA0CDD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587830"/>
          </a:xfrm>
        </p:spPr>
        <p:txBody>
          <a:bodyPr>
            <a:normAutofit fontScale="90000"/>
          </a:bodyPr>
          <a:lstStyle/>
          <a:p>
            <a:r>
              <a:rPr lang="en-US" b="1" i="1" u="sng" dirty="0"/>
              <a:t>continue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F726580-9A4A-BD1B-7F49-1725FFDC46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066148"/>
            <a:ext cx="10515600" cy="4632042"/>
          </a:xfrm>
        </p:spPr>
      </p:pic>
    </p:spTree>
    <p:extLst>
      <p:ext uri="{BB962C8B-B14F-4D97-AF65-F5344CB8AC3E}">
        <p14:creationId xmlns:p14="http://schemas.microsoft.com/office/powerpoint/2010/main" val="4118100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D41DD2-E98C-78B5-9A09-50B0F991C4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801"/>
            <a:ext cx="10515600" cy="428170"/>
          </a:xfrm>
        </p:spPr>
        <p:txBody>
          <a:bodyPr>
            <a:normAutofit fontScale="90000"/>
          </a:bodyPr>
          <a:lstStyle/>
          <a:p>
            <a:r>
              <a:rPr lang="en-US" b="1" i="1" u="sng" dirty="0"/>
              <a:t>continue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0C95785-054E-0DBD-A711-941D4DA140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62743" y="754744"/>
            <a:ext cx="9964057" cy="5523820"/>
          </a:xfrm>
        </p:spPr>
      </p:pic>
    </p:spTree>
    <p:extLst>
      <p:ext uri="{BB962C8B-B14F-4D97-AF65-F5344CB8AC3E}">
        <p14:creationId xmlns:p14="http://schemas.microsoft.com/office/powerpoint/2010/main" val="14879978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EB5672-6BE2-EDD5-F410-30C98EB59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801"/>
            <a:ext cx="10515600" cy="493485"/>
          </a:xfrm>
        </p:spPr>
        <p:txBody>
          <a:bodyPr>
            <a:normAutofit fontScale="90000"/>
          </a:bodyPr>
          <a:lstStyle/>
          <a:p>
            <a:r>
              <a:rPr lang="en-US" b="1" u="sng" dirty="0"/>
              <a:t>Example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2A2D7C-A9A5-6F47-9ACD-5168A44F88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01486"/>
            <a:ext cx="10515600" cy="5175477"/>
          </a:xfrm>
        </p:spPr>
        <p:txBody>
          <a:bodyPr/>
          <a:lstStyle/>
          <a:p>
            <a:r>
              <a:rPr lang="en-US" dirty="0"/>
              <a:t>Find the Thévenin equivalent circuit for the network in the shaded area of the bridge network in Fig. 43.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593C61E-16CA-D751-E50B-CAD3CC7BCA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0862" y="2286227"/>
            <a:ext cx="6010275" cy="3228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2450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EB691-E7C1-F5C5-AC53-D7460BCD5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028"/>
            <a:ext cx="10515600" cy="928913"/>
          </a:xfrm>
        </p:spPr>
        <p:txBody>
          <a:bodyPr/>
          <a:lstStyle/>
          <a:p>
            <a:r>
              <a:rPr lang="en-US" b="1" u="sng" dirty="0"/>
              <a:t>Solution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9C52E95-1C09-6082-4E2A-F34CEACFEF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38578" y="762227"/>
            <a:ext cx="10615222" cy="5892573"/>
          </a:xfrm>
        </p:spPr>
      </p:pic>
    </p:spTree>
    <p:extLst>
      <p:ext uri="{BB962C8B-B14F-4D97-AF65-F5344CB8AC3E}">
        <p14:creationId xmlns:p14="http://schemas.microsoft.com/office/powerpoint/2010/main" val="24249290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7888F2-0377-A85B-948D-BBBE6EE9A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580570"/>
          </a:xfrm>
        </p:spPr>
        <p:txBody>
          <a:bodyPr>
            <a:normAutofit fontScale="90000"/>
          </a:bodyPr>
          <a:lstStyle/>
          <a:p>
            <a:r>
              <a:rPr lang="en-US" b="1" i="1" u="sng" dirty="0"/>
              <a:t>continue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A78F0F1-7CFC-0545-FAB4-EF82FB3401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60287" y="1016453"/>
            <a:ext cx="8774064" cy="5595938"/>
          </a:xfrm>
        </p:spPr>
      </p:pic>
    </p:spTree>
    <p:extLst>
      <p:ext uri="{BB962C8B-B14F-4D97-AF65-F5344CB8AC3E}">
        <p14:creationId xmlns:p14="http://schemas.microsoft.com/office/powerpoint/2010/main" val="23168396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66C670-F08F-F13D-589B-511C38D68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522513"/>
          </a:xfrm>
        </p:spPr>
        <p:txBody>
          <a:bodyPr>
            <a:normAutofit fontScale="90000"/>
          </a:bodyPr>
          <a:lstStyle/>
          <a:p>
            <a:r>
              <a:rPr lang="en-US" b="1" i="1" u="sng" dirty="0"/>
              <a:t>continue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BF12012-F505-EDD5-E9BE-155035D523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885371"/>
            <a:ext cx="11012714" cy="4552404"/>
          </a:xfrm>
        </p:spPr>
      </p:pic>
    </p:spTree>
    <p:extLst>
      <p:ext uri="{BB962C8B-B14F-4D97-AF65-F5344CB8AC3E}">
        <p14:creationId xmlns:p14="http://schemas.microsoft.com/office/powerpoint/2010/main" val="2419174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35</Words>
  <Application>Microsoft Office PowerPoint</Application>
  <PresentationFormat>Widescreen</PresentationFormat>
  <Paragraphs>12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Thevenin Theorem</vt:lpstr>
      <vt:lpstr>Example 1</vt:lpstr>
      <vt:lpstr>Solution</vt:lpstr>
      <vt:lpstr>continue</vt:lpstr>
      <vt:lpstr>continue</vt:lpstr>
      <vt:lpstr>continue</vt:lpstr>
      <vt:lpstr>Example 2</vt:lpstr>
      <vt:lpstr>Solution</vt:lpstr>
      <vt:lpstr>continue</vt:lpstr>
      <vt:lpstr>continue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Thevenin Theorem</dc:title>
  <dc:creator>windows 11</dc:creator>
  <cp:lastModifiedBy>windows 11</cp:lastModifiedBy>
  <cp:revision>1</cp:revision>
  <dcterms:created xsi:type="dcterms:W3CDTF">2023-03-26T18:07:28Z</dcterms:created>
  <dcterms:modified xsi:type="dcterms:W3CDTF">2023-03-26T18:21:41Z</dcterms:modified>
</cp:coreProperties>
</file>