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1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2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3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3" r:id="rId2"/>
    <p:sldMasterId id="2147483707" r:id="rId3"/>
    <p:sldMasterId id="2147483731" r:id="rId4"/>
    <p:sldMasterId id="2147483755" r:id="rId5"/>
    <p:sldMasterId id="2147483779" r:id="rId6"/>
    <p:sldMasterId id="2147483803" r:id="rId7"/>
    <p:sldMasterId id="2147483827" r:id="rId8"/>
    <p:sldMasterId id="2147483851" r:id="rId9"/>
    <p:sldMasterId id="2147483875" r:id="rId10"/>
    <p:sldMasterId id="2147483899" r:id="rId11"/>
    <p:sldMasterId id="2147483923" r:id="rId12"/>
    <p:sldMasterId id="2147483947" r:id="rId13"/>
    <p:sldMasterId id="2147483971" r:id="rId14"/>
  </p:sldMasterIdLst>
  <p:sldIdLst>
    <p:sldId id="273" r:id="rId15"/>
    <p:sldId id="297" r:id="rId16"/>
    <p:sldId id="299" r:id="rId17"/>
    <p:sldId id="259" r:id="rId18"/>
    <p:sldId id="274" r:id="rId19"/>
    <p:sldId id="277" r:id="rId20"/>
    <p:sldId id="280" r:id="rId21"/>
    <p:sldId id="283" r:id="rId22"/>
    <p:sldId id="286" r:id="rId23"/>
    <p:sldId id="289" r:id="rId24"/>
    <p:sldId id="292" r:id="rId25"/>
    <p:sldId id="295" r:id="rId26"/>
    <p:sldId id="262" r:id="rId27"/>
    <p:sldId id="265" r:id="rId28"/>
    <p:sldId id="268" r:id="rId29"/>
    <p:sldId id="271" r:id="rId30"/>
    <p:sldId id="272" r:id="rId31"/>
  </p:sldIdLst>
  <p:sldSz cx="8369300" cy="8877300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D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/>
    <p:restoredTop sz="0"/>
  </p:normalViewPr>
  <p:slideViewPr>
    <p:cSldViewPr>
      <p:cViewPr>
        <p:scale>
          <a:sx n="53" d="100"/>
          <a:sy n="53" d="100"/>
        </p:scale>
        <p:origin x="1164" y="-4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tags" Target="tags/tag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44DB8F-E0D9-4887-A09E-23FF2F74B766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412E58-0C90-4A95-9FB5-F33D72095A06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5F998F-58E2-47B4-A515-B58AEF55C126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8467000-D0CD-40DE-8A8D-A97B93F3F386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D3FBAB-DF34-44D3-BF1F-EA09F80AEA57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325B76A-FEF3-4CDA-876F-E94634F4642B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FEB5029-3889-434A-BF42-7D5CEBF93BC7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023C28-40C3-4EDE-87EE-A5003CB034C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ECC471-D09D-426B-A45F-7613DC9C8E8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812428-D440-41C8-BC33-64EB85F670C1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844BBA-611B-481D-9342-6F62034603B9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5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1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27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03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78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546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30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06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06071D-B1B3-4C9A-B65D-A0EFAC0E79B6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97552D-7CAA-40D8-808C-E200A27E245D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328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644">
                <a:solidFill>
                  <a:schemeClr val="tx1">
                    <a:tint val="75000"/>
                  </a:schemeClr>
                </a:solidFill>
              </a:defRPr>
            </a:lvl1pPr>
            <a:lvl2pPr marL="375781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2pPr>
            <a:lvl3pPr marL="751562" indent="0">
              <a:buNone/>
              <a:defRPr sz="1315">
                <a:solidFill>
                  <a:schemeClr val="tx1">
                    <a:tint val="75000"/>
                  </a:schemeClr>
                </a:solidFill>
              </a:defRPr>
            </a:lvl3pPr>
            <a:lvl4pPr marL="1127343" indent="0">
              <a:buNone/>
              <a:defRPr sz="1151">
                <a:solidFill>
                  <a:schemeClr val="tx1">
                    <a:tint val="75000"/>
                  </a:schemeClr>
                </a:solidFill>
              </a:defRPr>
            </a:lvl4pPr>
            <a:lvl5pPr marL="1503123" indent="0">
              <a:buNone/>
              <a:defRPr sz="1151">
                <a:solidFill>
                  <a:schemeClr val="tx1">
                    <a:tint val="75000"/>
                  </a:schemeClr>
                </a:solidFill>
              </a:defRPr>
            </a:lvl5pPr>
            <a:lvl6pPr marL="1878904" indent="0">
              <a:buNone/>
              <a:defRPr sz="1151">
                <a:solidFill>
                  <a:schemeClr val="tx1">
                    <a:tint val="75000"/>
                  </a:schemeClr>
                </a:solidFill>
              </a:defRPr>
            </a:lvl6pPr>
            <a:lvl7pPr marL="2254685" indent="0">
              <a:buNone/>
              <a:defRPr sz="1151">
                <a:solidFill>
                  <a:schemeClr val="tx1">
                    <a:tint val="75000"/>
                  </a:schemeClr>
                </a:solidFill>
              </a:defRPr>
            </a:lvl7pPr>
            <a:lvl8pPr marL="2630466" indent="0">
              <a:buNone/>
              <a:defRPr sz="1151">
                <a:solidFill>
                  <a:schemeClr val="tx1">
                    <a:tint val="75000"/>
                  </a:schemeClr>
                </a:solidFill>
              </a:defRPr>
            </a:lvl8pPr>
            <a:lvl9pPr marL="3006247" indent="0">
              <a:buNone/>
              <a:defRPr sz="11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31973E-D9F0-4B21-9DAB-8BA774B03797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301"/>
            </a:lvl1pPr>
            <a:lvl2pPr>
              <a:defRPr sz="1973"/>
            </a:lvl2pPr>
            <a:lvl3pPr>
              <a:defRPr sz="1644"/>
            </a:lvl3pPr>
            <a:lvl4pPr>
              <a:defRPr sz="1479"/>
            </a:lvl4pPr>
            <a:lvl5pPr>
              <a:defRPr sz="1479"/>
            </a:lvl5pPr>
            <a:lvl6pPr>
              <a:defRPr sz="1479"/>
            </a:lvl6pPr>
            <a:lvl7pPr>
              <a:defRPr sz="1479"/>
            </a:lvl7pPr>
            <a:lvl8pPr>
              <a:defRPr sz="1479"/>
            </a:lvl8pPr>
            <a:lvl9pPr>
              <a:defRPr sz="1479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301"/>
            </a:lvl1pPr>
            <a:lvl2pPr>
              <a:defRPr sz="1973"/>
            </a:lvl2pPr>
            <a:lvl3pPr>
              <a:defRPr sz="1644"/>
            </a:lvl3pPr>
            <a:lvl4pPr>
              <a:defRPr sz="1479"/>
            </a:lvl4pPr>
            <a:lvl5pPr>
              <a:defRPr sz="1479"/>
            </a:lvl5pPr>
            <a:lvl6pPr>
              <a:defRPr sz="1479"/>
            </a:lvl6pPr>
            <a:lvl7pPr>
              <a:defRPr sz="1479"/>
            </a:lvl7pPr>
            <a:lvl8pPr>
              <a:defRPr sz="1479"/>
            </a:lvl8pPr>
            <a:lvl9pPr>
              <a:defRPr sz="1479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1B1BBD7-F5BF-497A-971F-DAB6E9DAE283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973" b="1"/>
            </a:lvl1pPr>
            <a:lvl2pPr marL="375781" indent="0">
              <a:buNone/>
              <a:defRPr sz="1644" b="1"/>
            </a:lvl2pPr>
            <a:lvl3pPr marL="751562" indent="0">
              <a:buNone/>
              <a:defRPr sz="1479" b="1"/>
            </a:lvl3pPr>
            <a:lvl4pPr marL="1127343" indent="0">
              <a:buNone/>
              <a:defRPr sz="1315" b="1"/>
            </a:lvl4pPr>
            <a:lvl5pPr marL="1503123" indent="0">
              <a:buNone/>
              <a:defRPr sz="1315" b="1"/>
            </a:lvl5pPr>
            <a:lvl6pPr marL="1878904" indent="0">
              <a:buNone/>
              <a:defRPr sz="1315" b="1"/>
            </a:lvl6pPr>
            <a:lvl7pPr marL="2254685" indent="0">
              <a:buNone/>
              <a:defRPr sz="1315" b="1"/>
            </a:lvl7pPr>
            <a:lvl8pPr marL="2630466" indent="0">
              <a:buNone/>
              <a:defRPr sz="1315" b="1"/>
            </a:lvl8pPr>
            <a:lvl9pPr marL="3006247" indent="0">
              <a:buNone/>
              <a:defRPr sz="1315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1973"/>
            </a:lvl1pPr>
            <a:lvl2pPr>
              <a:defRPr sz="1644"/>
            </a:lvl2pPr>
            <a:lvl3pPr>
              <a:defRPr sz="1479"/>
            </a:lvl3pPr>
            <a:lvl4pPr>
              <a:defRPr sz="1315"/>
            </a:lvl4pPr>
            <a:lvl5pPr>
              <a:defRPr sz="1315"/>
            </a:lvl5pPr>
            <a:lvl6pPr>
              <a:defRPr sz="1315"/>
            </a:lvl6pPr>
            <a:lvl7pPr>
              <a:defRPr sz="1315"/>
            </a:lvl7pPr>
            <a:lvl8pPr>
              <a:defRPr sz="1315"/>
            </a:lvl8pPr>
            <a:lvl9pPr>
              <a:defRPr sz="1315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1973" b="1"/>
            </a:lvl1pPr>
            <a:lvl2pPr marL="375781" indent="0">
              <a:buNone/>
              <a:defRPr sz="1644" b="1"/>
            </a:lvl2pPr>
            <a:lvl3pPr marL="751562" indent="0">
              <a:buNone/>
              <a:defRPr sz="1479" b="1"/>
            </a:lvl3pPr>
            <a:lvl4pPr marL="1127343" indent="0">
              <a:buNone/>
              <a:defRPr sz="1315" b="1"/>
            </a:lvl4pPr>
            <a:lvl5pPr marL="1503123" indent="0">
              <a:buNone/>
              <a:defRPr sz="1315" b="1"/>
            </a:lvl5pPr>
            <a:lvl6pPr marL="1878904" indent="0">
              <a:buNone/>
              <a:defRPr sz="1315" b="1"/>
            </a:lvl6pPr>
            <a:lvl7pPr marL="2254685" indent="0">
              <a:buNone/>
              <a:defRPr sz="1315" b="1"/>
            </a:lvl7pPr>
            <a:lvl8pPr marL="2630466" indent="0">
              <a:buNone/>
              <a:defRPr sz="1315" b="1"/>
            </a:lvl8pPr>
            <a:lvl9pPr marL="3006247" indent="0">
              <a:buNone/>
              <a:defRPr sz="1315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1973"/>
            </a:lvl1pPr>
            <a:lvl2pPr>
              <a:defRPr sz="1644"/>
            </a:lvl2pPr>
            <a:lvl3pPr>
              <a:defRPr sz="1479"/>
            </a:lvl3pPr>
            <a:lvl4pPr>
              <a:defRPr sz="1315"/>
            </a:lvl4pPr>
            <a:lvl5pPr>
              <a:defRPr sz="1315"/>
            </a:lvl5pPr>
            <a:lvl6pPr>
              <a:defRPr sz="1315"/>
            </a:lvl6pPr>
            <a:lvl7pPr>
              <a:defRPr sz="1315"/>
            </a:lvl7pPr>
            <a:lvl8pPr>
              <a:defRPr sz="1315"/>
            </a:lvl8pPr>
            <a:lvl9pPr>
              <a:defRPr sz="1315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F6FD680-14E0-48D7-B298-E4921BFFB54C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9194736-BFD7-4B49-9504-9BA4BBEDB3D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46C0F59E-C868-4ED5-81DF-F696AAADD8C3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4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30"/>
            </a:lvl1pPr>
            <a:lvl2pPr>
              <a:defRPr sz="2301"/>
            </a:lvl2pPr>
            <a:lvl3pPr>
              <a:defRPr sz="1973"/>
            </a:lvl3pPr>
            <a:lvl4pPr>
              <a:defRPr sz="1644"/>
            </a:lvl4pPr>
            <a:lvl5pPr>
              <a:defRPr sz="1644"/>
            </a:lvl5pPr>
            <a:lvl6pPr>
              <a:defRPr sz="1644"/>
            </a:lvl6pPr>
            <a:lvl7pPr>
              <a:defRPr sz="1644"/>
            </a:lvl7pPr>
            <a:lvl8pPr>
              <a:defRPr sz="1644"/>
            </a:lvl8pPr>
            <a:lvl9pPr>
              <a:defRPr sz="1644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51"/>
            </a:lvl1pPr>
            <a:lvl2pPr marL="375781" indent="0">
              <a:buNone/>
              <a:defRPr sz="986"/>
            </a:lvl2pPr>
            <a:lvl3pPr marL="751562" indent="0">
              <a:buNone/>
              <a:defRPr sz="822"/>
            </a:lvl3pPr>
            <a:lvl4pPr marL="1127343" indent="0">
              <a:buNone/>
              <a:defRPr sz="740"/>
            </a:lvl4pPr>
            <a:lvl5pPr marL="1503123" indent="0">
              <a:buNone/>
              <a:defRPr sz="740"/>
            </a:lvl5pPr>
            <a:lvl6pPr marL="1878904" indent="0">
              <a:buNone/>
              <a:defRPr sz="740"/>
            </a:lvl6pPr>
            <a:lvl7pPr marL="2254685" indent="0">
              <a:buNone/>
              <a:defRPr sz="740"/>
            </a:lvl7pPr>
            <a:lvl8pPr marL="2630466" indent="0">
              <a:buNone/>
              <a:defRPr sz="740"/>
            </a:lvl8pPr>
            <a:lvl9pPr marL="3006247" indent="0">
              <a:buNone/>
              <a:defRPr sz="74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EA3C774-67DE-4FEF-A307-1E897DCE8EAB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4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2630"/>
            </a:lvl1pPr>
            <a:lvl2pPr marL="375781" indent="0">
              <a:buNone/>
              <a:defRPr sz="2301"/>
            </a:lvl2pPr>
            <a:lvl3pPr marL="751562" indent="0">
              <a:buNone/>
              <a:defRPr sz="1973"/>
            </a:lvl3pPr>
            <a:lvl4pPr marL="1127343" indent="0">
              <a:buNone/>
              <a:defRPr sz="1644"/>
            </a:lvl4pPr>
            <a:lvl5pPr marL="1503123" indent="0">
              <a:buNone/>
              <a:defRPr sz="1644"/>
            </a:lvl5pPr>
            <a:lvl6pPr marL="1878904" indent="0">
              <a:buNone/>
              <a:defRPr sz="1644"/>
            </a:lvl6pPr>
            <a:lvl7pPr marL="2254685" indent="0">
              <a:buNone/>
              <a:defRPr sz="1644"/>
            </a:lvl7pPr>
            <a:lvl8pPr marL="2630466" indent="0">
              <a:buNone/>
              <a:defRPr sz="1644"/>
            </a:lvl8pPr>
            <a:lvl9pPr marL="3006247" indent="0">
              <a:buNone/>
              <a:defRPr sz="164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51"/>
            </a:lvl1pPr>
            <a:lvl2pPr marL="375781" indent="0">
              <a:buNone/>
              <a:defRPr sz="986"/>
            </a:lvl2pPr>
            <a:lvl3pPr marL="751562" indent="0">
              <a:buNone/>
              <a:defRPr sz="822"/>
            </a:lvl3pPr>
            <a:lvl4pPr marL="1127343" indent="0">
              <a:buNone/>
              <a:defRPr sz="740"/>
            </a:lvl4pPr>
            <a:lvl5pPr marL="1503123" indent="0">
              <a:buNone/>
              <a:defRPr sz="740"/>
            </a:lvl5pPr>
            <a:lvl6pPr marL="1878904" indent="0">
              <a:buNone/>
              <a:defRPr sz="740"/>
            </a:lvl6pPr>
            <a:lvl7pPr marL="2254685" indent="0">
              <a:buNone/>
              <a:defRPr sz="740"/>
            </a:lvl7pPr>
            <a:lvl8pPr marL="2630466" indent="0">
              <a:buNone/>
              <a:defRPr sz="740"/>
            </a:lvl8pPr>
            <a:lvl9pPr marL="3006247" indent="0">
              <a:buNone/>
              <a:defRPr sz="74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96FA076-8F57-4ED4-801D-79A7C1C7B7E3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F7ED6D-02AA-4AF6-8B11-0C2FA87E03CF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056627-C555-408E-AED7-2F69223540A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27698" y="3405862"/>
            <a:ext cx="7113905" cy="556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55395" y="4971288"/>
            <a:ext cx="5858510" cy="4047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13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1612">
              <a:lnSpc>
                <a:spcPts val="954"/>
              </a:lnSpc>
            </a:pPr>
            <a:fld id="{81D60167-4931-47E6-BA6A-407CBD079E47}" type="slidenum">
              <a:rPr lang="ar-JO" smtClean="0"/>
              <a:pPr marL="31612">
                <a:lnSpc>
                  <a:spcPts val="954"/>
                </a:lnSpc>
              </a:pPr>
              <a:t>‹#›</a:t>
            </a:fld>
            <a:endParaRPr lang="ar-JO" dirty="0"/>
          </a:p>
        </p:txBody>
      </p:sp>
    </p:spTree>
    <p:extLst>
      <p:ext uri="{BB962C8B-B14F-4D97-AF65-F5344CB8AC3E}">
        <p14:creationId xmlns:p14="http://schemas.microsoft.com/office/powerpoint/2010/main" val="1734201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2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5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8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31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13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96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79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62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B2553E2-351C-4757-8C3D-174D0753780E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8716DC-A74E-4785-841C-84A206C3AACC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334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674">
                <a:solidFill>
                  <a:schemeClr val="tx1">
                    <a:tint val="75000"/>
                  </a:schemeClr>
                </a:solidFill>
              </a:defRPr>
            </a:lvl1pPr>
            <a:lvl2pPr marL="382772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2pPr>
            <a:lvl3pPr marL="765544" indent="0">
              <a:buNone/>
              <a:defRPr sz="1340">
                <a:solidFill>
                  <a:schemeClr val="tx1">
                    <a:tint val="75000"/>
                  </a:schemeClr>
                </a:solidFill>
              </a:defRPr>
            </a:lvl3pPr>
            <a:lvl4pPr marL="1148316" indent="0">
              <a:buNone/>
              <a:defRPr sz="1172">
                <a:solidFill>
                  <a:schemeClr val="tx1">
                    <a:tint val="75000"/>
                  </a:schemeClr>
                </a:solidFill>
              </a:defRPr>
            </a:lvl4pPr>
            <a:lvl5pPr marL="1531088" indent="0">
              <a:buNone/>
              <a:defRPr sz="1172">
                <a:solidFill>
                  <a:schemeClr val="tx1">
                    <a:tint val="75000"/>
                  </a:schemeClr>
                </a:solidFill>
              </a:defRPr>
            </a:lvl5pPr>
            <a:lvl6pPr marL="1913861" indent="0">
              <a:buNone/>
              <a:defRPr sz="1172">
                <a:solidFill>
                  <a:schemeClr val="tx1">
                    <a:tint val="75000"/>
                  </a:schemeClr>
                </a:solidFill>
              </a:defRPr>
            </a:lvl6pPr>
            <a:lvl7pPr marL="2296632" indent="0">
              <a:buNone/>
              <a:defRPr sz="1172">
                <a:solidFill>
                  <a:schemeClr val="tx1">
                    <a:tint val="75000"/>
                  </a:schemeClr>
                </a:solidFill>
              </a:defRPr>
            </a:lvl7pPr>
            <a:lvl8pPr marL="2679405" indent="0">
              <a:buNone/>
              <a:defRPr sz="1172">
                <a:solidFill>
                  <a:schemeClr val="tx1">
                    <a:tint val="75000"/>
                  </a:schemeClr>
                </a:solidFill>
              </a:defRPr>
            </a:lvl8pPr>
            <a:lvl9pPr marL="3062177" indent="0">
              <a:buNone/>
              <a:defRPr sz="117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F00895-4850-4535-BF2B-0AA50F1B597C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344"/>
            </a:lvl1pPr>
            <a:lvl2pPr>
              <a:defRPr sz="2009"/>
            </a:lvl2pPr>
            <a:lvl3pPr>
              <a:defRPr sz="1674"/>
            </a:lvl3pPr>
            <a:lvl4pPr>
              <a:defRPr sz="1507"/>
            </a:lvl4pPr>
            <a:lvl5pPr>
              <a:defRPr sz="1507"/>
            </a:lvl5pPr>
            <a:lvl6pPr>
              <a:defRPr sz="1507"/>
            </a:lvl6pPr>
            <a:lvl7pPr>
              <a:defRPr sz="1507"/>
            </a:lvl7pPr>
            <a:lvl8pPr>
              <a:defRPr sz="1507"/>
            </a:lvl8pPr>
            <a:lvl9pPr>
              <a:defRPr sz="1507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344"/>
            </a:lvl1pPr>
            <a:lvl2pPr>
              <a:defRPr sz="2009"/>
            </a:lvl2pPr>
            <a:lvl3pPr>
              <a:defRPr sz="1674"/>
            </a:lvl3pPr>
            <a:lvl4pPr>
              <a:defRPr sz="1507"/>
            </a:lvl4pPr>
            <a:lvl5pPr>
              <a:defRPr sz="1507"/>
            </a:lvl5pPr>
            <a:lvl6pPr>
              <a:defRPr sz="1507"/>
            </a:lvl6pPr>
            <a:lvl7pPr>
              <a:defRPr sz="1507"/>
            </a:lvl7pPr>
            <a:lvl8pPr>
              <a:defRPr sz="1507"/>
            </a:lvl8pPr>
            <a:lvl9pPr>
              <a:defRPr sz="1507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58AD086-40BF-4975-971A-79E0F3E72F5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9" b="1"/>
            </a:lvl1pPr>
            <a:lvl2pPr marL="382772" indent="0">
              <a:buNone/>
              <a:defRPr sz="1674" b="1"/>
            </a:lvl2pPr>
            <a:lvl3pPr marL="765544" indent="0">
              <a:buNone/>
              <a:defRPr sz="1507" b="1"/>
            </a:lvl3pPr>
            <a:lvl4pPr marL="1148316" indent="0">
              <a:buNone/>
              <a:defRPr sz="1340" b="1"/>
            </a:lvl4pPr>
            <a:lvl5pPr marL="1531088" indent="0">
              <a:buNone/>
              <a:defRPr sz="1340" b="1"/>
            </a:lvl5pPr>
            <a:lvl6pPr marL="1913861" indent="0">
              <a:buNone/>
              <a:defRPr sz="1340" b="1"/>
            </a:lvl6pPr>
            <a:lvl7pPr marL="2296632" indent="0">
              <a:buNone/>
              <a:defRPr sz="1340" b="1"/>
            </a:lvl7pPr>
            <a:lvl8pPr marL="2679405" indent="0">
              <a:buNone/>
              <a:defRPr sz="1340" b="1"/>
            </a:lvl8pPr>
            <a:lvl9pPr marL="3062177" indent="0">
              <a:buNone/>
              <a:defRPr sz="134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009"/>
            </a:lvl1pPr>
            <a:lvl2pPr>
              <a:defRPr sz="1674"/>
            </a:lvl2pPr>
            <a:lvl3pPr>
              <a:defRPr sz="1507"/>
            </a:lvl3pPr>
            <a:lvl4pPr>
              <a:defRPr sz="1340"/>
            </a:lvl4pPr>
            <a:lvl5pPr>
              <a:defRPr sz="1340"/>
            </a:lvl5pPr>
            <a:lvl6pPr>
              <a:defRPr sz="1340"/>
            </a:lvl6pPr>
            <a:lvl7pPr>
              <a:defRPr sz="1340"/>
            </a:lvl7pPr>
            <a:lvl8pPr>
              <a:defRPr sz="1340"/>
            </a:lvl8pPr>
            <a:lvl9pPr>
              <a:defRPr sz="134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009" b="1"/>
            </a:lvl1pPr>
            <a:lvl2pPr marL="382772" indent="0">
              <a:buNone/>
              <a:defRPr sz="1674" b="1"/>
            </a:lvl2pPr>
            <a:lvl3pPr marL="765544" indent="0">
              <a:buNone/>
              <a:defRPr sz="1507" b="1"/>
            </a:lvl3pPr>
            <a:lvl4pPr marL="1148316" indent="0">
              <a:buNone/>
              <a:defRPr sz="1340" b="1"/>
            </a:lvl4pPr>
            <a:lvl5pPr marL="1531088" indent="0">
              <a:buNone/>
              <a:defRPr sz="1340" b="1"/>
            </a:lvl5pPr>
            <a:lvl6pPr marL="1913861" indent="0">
              <a:buNone/>
              <a:defRPr sz="1340" b="1"/>
            </a:lvl6pPr>
            <a:lvl7pPr marL="2296632" indent="0">
              <a:buNone/>
              <a:defRPr sz="1340" b="1"/>
            </a:lvl7pPr>
            <a:lvl8pPr marL="2679405" indent="0">
              <a:buNone/>
              <a:defRPr sz="1340" b="1"/>
            </a:lvl8pPr>
            <a:lvl9pPr marL="3062177" indent="0">
              <a:buNone/>
              <a:defRPr sz="134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009"/>
            </a:lvl1pPr>
            <a:lvl2pPr>
              <a:defRPr sz="1674"/>
            </a:lvl2pPr>
            <a:lvl3pPr>
              <a:defRPr sz="1507"/>
            </a:lvl3pPr>
            <a:lvl4pPr>
              <a:defRPr sz="1340"/>
            </a:lvl4pPr>
            <a:lvl5pPr>
              <a:defRPr sz="1340"/>
            </a:lvl5pPr>
            <a:lvl6pPr>
              <a:defRPr sz="1340"/>
            </a:lvl6pPr>
            <a:lvl7pPr>
              <a:defRPr sz="1340"/>
            </a:lvl7pPr>
            <a:lvl8pPr>
              <a:defRPr sz="1340"/>
            </a:lvl8pPr>
            <a:lvl9pPr>
              <a:defRPr sz="134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7996548-D50D-4420-994E-0CD5458D62BB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626BDAD-E2B5-4563-BAC1-C1297806B528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11F77DA-08D0-4BE2-8CF1-C5CB3FF935A5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7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79"/>
            </a:lvl1pPr>
            <a:lvl2pPr>
              <a:defRPr sz="2344"/>
            </a:lvl2pPr>
            <a:lvl3pPr>
              <a:defRPr sz="2009"/>
            </a:lvl3pPr>
            <a:lvl4pPr>
              <a:defRPr sz="1674"/>
            </a:lvl4pPr>
            <a:lvl5pPr>
              <a:defRPr sz="1674"/>
            </a:lvl5pPr>
            <a:lvl6pPr>
              <a:defRPr sz="1674"/>
            </a:lvl6pPr>
            <a:lvl7pPr>
              <a:defRPr sz="1674"/>
            </a:lvl7pPr>
            <a:lvl8pPr>
              <a:defRPr sz="1674"/>
            </a:lvl8pPr>
            <a:lvl9pPr>
              <a:defRPr sz="1674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72"/>
            </a:lvl1pPr>
            <a:lvl2pPr marL="382772" indent="0">
              <a:buNone/>
              <a:defRPr sz="1005"/>
            </a:lvl2pPr>
            <a:lvl3pPr marL="765544" indent="0">
              <a:buNone/>
              <a:defRPr sz="837"/>
            </a:lvl3pPr>
            <a:lvl4pPr marL="1148316" indent="0">
              <a:buNone/>
              <a:defRPr sz="753"/>
            </a:lvl4pPr>
            <a:lvl5pPr marL="1531088" indent="0">
              <a:buNone/>
              <a:defRPr sz="753"/>
            </a:lvl5pPr>
            <a:lvl6pPr marL="1913861" indent="0">
              <a:buNone/>
              <a:defRPr sz="753"/>
            </a:lvl6pPr>
            <a:lvl7pPr marL="2296632" indent="0">
              <a:buNone/>
              <a:defRPr sz="753"/>
            </a:lvl7pPr>
            <a:lvl8pPr marL="2679405" indent="0">
              <a:buNone/>
              <a:defRPr sz="753"/>
            </a:lvl8pPr>
            <a:lvl9pPr marL="3062177" indent="0">
              <a:buNone/>
              <a:defRPr sz="753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1AAC05-9CE1-43A3-B803-2D68E812EE47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7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2679"/>
            </a:lvl1pPr>
            <a:lvl2pPr marL="382772" indent="0">
              <a:buNone/>
              <a:defRPr sz="2344"/>
            </a:lvl2pPr>
            <a:lvl3pPr marL="765544" indent="0">
              <a:buNone/>
              <a:defRPr sz="2009"/>
            </a:lvl3pPr>
            <a:lvl4pPr marL="1148316" indent="0">
              <a:buNone/>
              <a:defRPr sz="1674"/>
            </a:lvl4pPr>
            <a:lvl5pPr marL="1531088" indent="0">
              <a:buNone/>
              <a:defRPr sz="1674"/>
            </a:lvl5pPr>
            <a:lvl6pPr marL="1913861" indent="0">
              <a:buNone/>
              <a:defRPr sz="1674"/>
            </a:lvl6pPr>
            <a:lvl7pPr marL="2296632" indent="0">
              <a:buNone/>
              <a:defRPr sz="1674"/>
            </a:lvl7pPr>
            <a:lvl8pPr marL="2679405" indent="0">
              <a:buNone/>
              <a:defRPr sz="1674"/>
            </a:lvl8pPr>
            <a:lvl9pPr marL="3062177" indent="0">
              <a:buNone/>
              <a:defRPr sz="167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72"/>
            </a:lvl1pPr>
            <a:lvl2pPr marL="382772" indent="0">
              <a:buNone/>
              <a:defRPr sz="1005"/>
            </a:lvl2pPr>
            <a:lvl3pPr marL="765544" indent="0">
              <a:buNone/>
              <a:defRPr sz="837"/>
            </a:lvl3pPr>
            <a:lvl4pPr marL="1148316" indent="0">
              <a:buNone/>
              <a:defRPr sz="753"/>
            </a:lvl4pPr>
            <a:lvl5pPr marL="1531088" indent="0">
              <a:buNone/>
              <a:defRPr sz="753"/>
            </a:lvl5pPr>
            <a:lvl6pPr marL="1913861" indent="0">
              <a:buNone/>
              <a:defRPr sz="753"/>
            </a:lvl6pPr>
            <a:lvl7pPr marL="2296632" indent="0">
              <a:buNone/>
              <a:defRPr sz="753"/>
            </a:lvl7pPr>
            <a:lvl8pPr marL="2679405" indent="0">
              <a:buNone/>
              <a:defRPr sz="753"/>
            </a:lvl8pPr>
            <a:lvl9pPr marL="3062177" indent="0">
              <a:buNone/>
              <a:defRPr sz="753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E545F5-7D0D-42F7-985B-FBFFFC7C9B85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9461B9-B8DE-4B33-8103-A4C3316E55F2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65E936-B3C8-4966-9124-6BE8B95B7F2D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1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3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4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6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79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95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711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52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49685DF-4460-4D56-82AB-E8C0D01CF69E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41F6E2-871F-41C0-983E-866B1E15509D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333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669">
                <a:solidFill>
                  <a:schemeClr val="tx1">
                    <a:tint val="75000"/>
                  </a:schemeClr>
                </a:solidFill>
              </a:defRPr>
            </a:lvl1pPr>
            <a:lvl2pPr marL="381589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2pPr>
            <a:lvl3pPr marL="763178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3pPr>
            <a:lvl4pPr marL="1144767" indent="0">
              <a:buNone/>
              <a:defRPr sz="1168">
                <a:solidFill>
                  <a:schemeClr val="tx1">
                    <a:tint val="75000"/>
                  </a:schemeClr>
                </a:solidFill>
              </a:defRPr>
            </a:lvl4pPr>
            <a:lvl5pPr marL="1526355" indent="0">
              <a:buNone/>
              <a:defRPr sz="1168">
                <a:solidFill>
                  <a:schemeClr val="tx1">
                    <a:tint val="75000"/>
                  </a:schemeClr>
                </a:solidFill>
              </a:defRPr>
            </a:lvl5pPr>
            <a:lvl6pPr marL="1907944" indent="0">
              <a:buNone/>
              <a:defRPr sz="1168">
                <a:solidFill>
                  <a:schemeClr val="tx1">
                    <a:tint val="75000"/>
                  </a:schemeClr>
                </a:solidFill>
              </a:defRPr>
            </a:lvl6pPr>
            <a:lvl7pPr marL="2289533" indent="0">
              <a:buNone/>
              <a:defRPr sz="1168">
                <a:solidFill>
                  <a:schemeClr val="tx1">
                    <a:tint val="75000"/>
                  </a:schemeClr>
                </a:solidFill>
              </a:defRPr>
            </a:lvl7pPr>
            <a:lvl8pPr marL="2671122" indent="0">
              <a:buNone/>
              <a:defRPr sz="1168">
                <a:solidFill>
                  <a:schemeClr val="tx1">
                    <a:tint val="75000"/>
                  </a:schemeClr>
                </a:solidFill>
              </a:defRPr>
            </a:lvl8pPr>
            <a:lvl9pPr marL="3052711" indent="0">
              <a:buNone/>
              <a:defRPr sz="11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151370D-B447-45BC-8EF0-C157B21E0CF7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337"/>
            </a:lvl1pPr>
            <a:lvl2pPr>
              <a:defRPr sz="2003"/>
            </a:lvl2pPr>
            <a:lvl3pPr>
              <a:defRPr sz="1669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337"/>
            </a:lvl1pPr>
            <a:lvl2pPr>
              <a:defRPr sz="2003"/>
            </a:lvl2pPr>
            <a:lvl3pPr>
              <a:defRPr sz="1669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2AEFFE3-9855-4BDE-AF74-242D3A498DEF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3" b="1"/>
            </a:lvl1pPr>
            <a:lvl2pPr marL="381589" indent="0">
              <a:buNone/>
              <a:defRPr sz="1669" b="1"/>
            </a:lvl2pPr>
            <a:lvl3pPr marL="763178" indent="0">
              <a:buNone/>
              <a:defRPr sz="1502" b="1"/>
            </a:lvl3pPr>
            <a:lvl4pPr marL="1144767" indent="0">
              <a:buNone/>
              <a:defRPr sz="1335" b="1"/>
            </a:lvl4pPr>
            <a:lvl5pPr marL="1526355" indent="0">
              <a:buNone/>
              <a:defRPr sz="1335" b="1"/>
            </a:lvl5pPr>
            <a:lvl6pPr marL="1907944" indent="0">
              <a:buNone/>
              <a:defRPr sz="1335" b="1"/>
            </a:lvl6pPr>
            <a:lvl7pPr marL="2289533" indent="0">
              <a:buNone/>
              <a:defRPr sz="1335" b="1"/>
            </a:lvl7pPr>
            <a:lvl8pPr marL="2671122" indent="0">
              <a:buNone/>
              <a:defRPr sz="1335" b="1"/>
            </a:lvl8pPr>
            <a:lvl9pPr marL="3052711" indent="0">
              <a:buNone/>
              <a:defRPr sz="1335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003"/>
            </a:lvl1pPr>
            <a:lvl2pPr>
              <a:defRPr sz="1669"/>
            </a:lvl2pPr>
            <a:lvl3pPr>
              <a:defRPr sz="1502"/>
            </a:lvl3pPr>
            <a:lvl4pPr>
              <a:defRPr sz="1335"/>
            </a:lvl4pPr>
            <a:lvl5pPr>
              <a:defRPr sz="1335"/>
            </a:lvl5pPr>
            <a:lvl6pPr>
              <a:defRPr sz="1335"/>
            </a:lvl6pPr>
            <a:lvl7pPr>
              <a:defRPr sz="1335"/>
            </a:lvl7pPr>
            <a:lvl8pPr>
              <a:defRPr sz="1335"/>
            </a:lvl8pPr>
            <a:lvl9pPr>
              <a:defRPr sz="1335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003" b="1"/>
            </a:lvl1pPr>
            <a:lvl2pPr marL="381589" indent="0">
              <a:buNone/>
              <a:defRPr sz="1669" b="1"/>
            </a:lvl2pPr>
            <a:lvl3pPr marL="763178" indent="0">
              <a:buNone/>
              <a:defRPr sz="1502" b="1"/>
            </a:lvl3pPr>
            <a:lvl4pPr marL="1144767" indent="0">
              <a:buNone/>
              <a:defRPr sz="1335" b="1"/>
            </a:lvl4pPr>
            <a:lvl5pPr marL="1526355" indent="0">
              <a:buNone/>
              <a:defRPr sz="1335" b="1"/>
            </a:lvl5pPr>
            <a:lvl6pPr marL="1907944" indent="0">
              <a:buNone/>
              <a:defRPr sz="1335" b="1"/>
            </a:lvl6pPr>
            <a:lvl7pPr marL="2289533" indent="0">
              <a:buNone/>
              <a:defRPr sz="1335" b="1"/>
            </a:lvl7pPr>
            <a:lvl8pPr marL="2671122" indent="0">
              <a:buNone/>
              <a:defRPr sz="1335" b="1"/>
            </a:lvl8pPr>
            <a:lvl9pPr marL="3052711" indent="0">
              <a:buNone/>
              <a:defRPr sz="1335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003"/>
            </a:lvl1pPr>
            <a:lvl2pPr>
              <a:defRPr sz="1669"/>
            </a:lvl2pPr>
            <a:lvl3pPr>
              <a:defRPr sz="1502"/>
            </a:lvl3pPr>
            <a:lvl4pPr>
              <a:defRPr sz="1335"/>
            </a:lvl4pPr>
            <a:lvl5pPr>
              <a:defRPr sz="1335"/>
            </a:lvl5pPr>
            <a:lvl6pPr>
              <a:defRPr sz="1335"/>
            </a:lvl6pPr>
            <a:lvl7pPr>
              <a:defRPr sz="1335"/>
            </a:lvl7pPr>
            <a:lvl8pPr>
              <a:defRPr sz="1335"/>
            </a:lvl8pPr>
            <a:lvl9pPr>
              <a:defRPr sz="1335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3F931F3-76E7-4193-A32B-C75EEBEAB132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CD7B445-7829-4AA3-98CF-0932ABA1137F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10ED90ED-9A31-4B8F-8F08-74218888DFF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6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71"/>
            </a:lvl1pPr>
            <a:lvl2pPr>
              <a:defRPr sz="2337"/>
            </a:lvl2pPr>
            <a:lvl3pPr>
              <a:defRPr sz="2003"/>
            </a:lvl3pPr>
            <a:lvl4pPr>
              <a:defRPr sz="1669"/>
            </a:lvl4pPr>
            <a:lvl5pPr>
              <a:defRPr sz="1669"/>
            </a:lvl5pPr>
            <a:lvl6pPr>
              <a:defRPr sz="1669"/>
            </a:lvl6pPr>
            <a:lvl7pPr>
              <a:defRPr sz="1669"/>
            </a:lvl7pPr>
            <a:lvl8pPr>
              <a:defRPr sz="1669"/>
            </a:lvl8pPr>
            <a:lvl9pPr>
              <a:defRPr sz="1669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68"/>
            </a:lvl1pPr>
            <a:lvl2pPr marL="381589" indent="0">
              <a:buNone/>
              <a:defRPr sz="1002"/>
            </a:lvl2pPr>
            <a:lvl3pPr marL="763178" indent="0">
              <a:buNone/>
              <a:defRPr sz="835"/>
            </a:lvl3pPr>
            <a:lvl4pPr marL="1144767" indent="0">
              <a:buNone/>
              <a:defRPr sz="751"/>
            </a:lvl4pPr>
            <a:lvl5pPr marL="1526355" indent="0">
              <a:buNone/>
              <a:defRPr sz="751"/>
            </a:lvl5pPr>
            <a:lvl6pPr marL="1907944" indent="0">
              <a:buNone/>
              <a:defRPr sz="751"/>
            </a:lvl6pPr>
            <a:lvl7pPr marL="2289533" indent="0">
              <a:buNone/>
              <a:defRPr sz="751"/>
            </a:lvl7pPr>
            <a:lvl8pPr marL="2671122" indent="0">
              <a:buNone/>
              <a:defRPr sz="751"/>
            </a:lvl8pPr>
            <a:lvl9pPr marL="3052711" indent="0">
              <a:buNone/>
              <a:defRPr sz="75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A6817D9-5782-4F29-B2DC-FE68D7238727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6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2671"/>
            </a:lvl1pPr>
            <a:lvl2pPr marL="381589" indent="0">
              <a:buNone/>
              <a:defRPr sz="2337"/>
            </a:lvl2pPr>
            <a:lvl3pPr marL="763178" indent="0">
              <a:buNone/>
              <a:defRPr sz="2003"/>
            </a:lvl3pPr>
            <a:lvl4pPr marL="1144767" indent="0">
              <a:buNone/>
              <a:defRPr sz="1669"/>
            </a:lvl4pPr>
            <a:lvl5pPr marL="1526355" indent="0">
              <a:buNone/>
              <a:defRPr sz="1669"/>
            </a:lvl5pPr>
            <a:lvl6pPr marL="1907944" indent="0">
              <a:buNone/>
              <a:defRPr sz="1669"/>
            </a:lvl6pPr>
            <a:lvl7pPr marL="2289533" indent="0">
              <a:buNone/>
              <a:defRPr sz="1669"/>
            </a:lvl7pPr>
            <a:lvl8pPr marL="2671122" indent="0">
              <a:buNone/>
              <a:defRPr sz="1669"/>
            </a:lvl8pPr>
            <a:lvl9pPr marL="3052711" indent="0">
              <a:buNone/>
              <a:defRPr sz="1669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68"/>
            </a:lvl1pPr>
            <a:lvl2pPr marL="381589" indent="0">
              <a:buNone/>
              <a:defRPr sz="1002"/>
            </a:lvl2pPr>
            <a:lvl3pPr marL="763178" indent="0">
              <a:buNone/>
              <a:defRPr sz="835"/>
            </a:lvl3pPr>
            <a:lvl4pPr marL="1144767" indent="0">
              <a:buNone/>
              <a:defRPr sz="751"/>
            </a:lvl4pPr>
            <a:lvl5pPr marL="1526355" indent="0">
              <a:buNone/>
              <a:defRPr sz="751"/>
            </a:lvl5pPr>
            <a:lvl6pPr marL="1907944" indent="0">
              <a:buNone/>
              <a:defRPr sz="751"/>
            </a:lvl6pPr>
            <a:lvl7pPr marL="2289533" indent="0">
              <a:buNone/>
              <a:defRPr sz="751"/>
            </a:lvl7pPr>
            <a:lvl8pPr marL="2671122" indent="0">
              <a:buNone/>
              <a:defRPr sz="751"/>
            </a:lvl8pPr>
            <a:lvl9pPr marL="3052711" indent="0">
              <a:buNone/>
              <a:defRPr sz="75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145CB98-12B5-4601-908D-5C56021CFDAD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3D8CD7-083C-463F-8612-ACF6E2226CA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8C64F6-B7ED-487E-8E38-8F7A328D0E5B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80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6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34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12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90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68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46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24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506291C-29CA-4A79-B427-202C5F416A0E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58FB941-67E3-4DD8-B502-66F2C413393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330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1pPr>
            <a:lvl2pPr marL="378083" indent="0">
              <a:buNone/>
              <a:defRPr sz="1489">
                <a:solidFill>
                  <a:schemeClr val="tx1">
                    <a:tint val="75000"/>
                  </a:schemeClr>
                </a:solidFill>
              </a:defRPr>
            </a:lvl2pPr>
            <a:lvl3pPr marL="756165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4248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4pPr>
            <a:lvl5pPr marL="1512331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5pPr>
            <a:lvl6pPr marL="1890413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6pPr>
            <a:lvl7pPr marL="2268496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7pPr>
            <a:lvl8pPr marL="2646579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8pPr>
            <a:lvl9pPr marL="3024662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B1786B-B7A9-4532-9E8D-FE2273C3C3C3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315"/>
            </a:lvl1pPr>
            <a:lvl2pPr>
              <a:defRPr sz="1985"/>
            </a:lvl2pPr>
            <a:lvl3pPr>
              <a:defRPr sz="1654"/>
            </a:lvl3pPr>
            <a:lvl4pPr>
              <a:defRPr sz="1489"/>
            </a:lvl4pPr>
            <a:lvl5pPr>
              <a:defRPr sz="1489"/>
            </a:lvl5pPr>
            <a:lvl6pPr>
              <a:defRPr sz="1489"/>
            </a:lvl6pPr>
            <a:lvl7pPr>
              <a:defRPr sz="1489"/>
            </a:lvl7pPr>
            <a:lvl8pPr>
              <a:defRPr sz="1489"/>
            </a:lvl8pPr>
            <a:lvl9pPr>
              <a:defRPr sz="1489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315"/>
            </a:lvl1pPr>
            <a:lvl2pPr>
              <a:defRPr sz="1985"/>
            </a:lvl2pPr>
            <a:lvl3pPr>
              <a:defRPr sz="1654"/>
            </a:lvl3pPr>
            <a:lvl4pPr>
              <a:defRPr sz="1489"/>
            </a:lvl4pPr>
            <a:lvl5pPr>
              <a:defRPr sz="1489"/>
            </a:lvl5pPr>
            <a:lvl6pPr>
              <a:defRPr sz="1489"/>
            </a:lvl6pPr>
            <a:lvl7pPr>
              <a:defRPr sz="1489"/>
            </a:lvl7pPr>
            <a:lvl8pPr>
              <a:defRPr sz="1489"/>
            </a:lvl8pPr>
            <a:lvl9pPr>
              <a:defRPr sz="1489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6EF4AA1-3654-4645-9DF5-52D0D1D1CA27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985" b="1"/>
            </a:lvl1pPr>
            <a:lvl2pPr marL="378083" indent="0">
              <a:buNone/>
              <a:defRPr sz="1654" b="1"/>
            </a:lvl2pPr>
            <a:lvl3pPr marL="756165" indent="0">
              <a:buNone/>
              <a:defRPr sz="1489" b="1"/>
            </a:lvl3pPr>
            <a:lvl4pPr marL="1134248" indent="0">
              <a:buNone/>
              <a:defRPr sz="1323" b="1"/>
            </a:lvl4pPr>
            <a:lvl5pPr marL="1512331" indent="0">
              <a:buNone/>
              <a:defRPr sz="1323" b="1"/>
            </a:lvl5pPr>
            <a:lvl6pPr marL="1890413" indent="0">
              <a:buNone/>
              <a:defRPr sz="1323" b="1"/>
            </a:lvl6pPr>
            <a:lvl7pPr marL="2268496" indent="0">
              <a:buNone/>
              <a:defRPr sz="1323" b="1"/>
            </a:lvl7pPr>
            <a:lvl8pPr marL="2646579" indent="0">
              <a:buNone/>
              <a:defRPr sz="1323" b="1"/>
            </a:lvl8pPr>
            <a:lvl9pPr marL="3024662" indent="0">
              <a:buNone/>
              <a:defRPr sz="1323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1985"/>
            </a:lvl1pPr>
            <a:lvl2pPr>
              <a:defRPr sz="1654"/>
            </a:lvl2pPr>
            <a:lvl3pPr>
              <a:defRPr sz="1489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1985" b="1"/>
            </a:lvl1pPr>
            <a:lvl2pPr marL="378083" indent="0">
              <a:buNone/>
              <a:defRPr sz="1654" b="1"/>
            </a:lvl2pPr>
            <a:lvl3pPr marL="756165" indent="0">
              <a:buNone/>
              <a:defRPr sz="1489" b="1"/>
            </a:lvl3pPr>
            <a:lvl4pPr marL="1134248" indent="0">
              <a:buNone/>
              <a:defRPr sz="1323" b="1"/>
            </a:lvl4pPr>
            <a:lvl5pPr marL="1512331" indent="0">
              <a:buNone/>
              <a:defRPr sz="1323" b="1"/>
            </a:lvl5pPr>
            <a:lvl6pPr marL="1890413" indent="0">
              <a:buNone/>
              <a:defRPr sz="1323" b="1"/>
            </a:lvl6pPr>
            <a:lvl7pPr marL="2268496" indent="0">
              <a:buNone/>
              <a:defRPr sz="1323" b="1"/>
            </a:lvl7pPr>
            <a:lvl8pPr marL="2646579" indent="0">
              <a:buNone/>
              <a:defRPr sz="1323" b="1"/>
            </a:lvl8pPr>
            <a:lvl9pPr marL="3024662" indent="0">
              <a:buNone/>
              <a:defRPr sz="1323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1985"/>
            </a:lvl1pPr>
            <a:lvl2pPr>
              <a:defRPr sz="1654"/>
            </a:lvl2pPr>
            <a:lvl3pPr>
              <a:defRPr sz="1489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4CE82A29-119D-4DAB-90A0-314791038175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EE930FFD-9288-4D03-909E-30183DA73124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00143CC2-B1B7-4225-B94E-0760C56D526C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5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46"/>
            </a:lvl1pPr>
            <a:lvl2pPr>
              <a:defRPr sz="2315"/>
            </a:lvl2pPr>
            <a:lvl3pPr>
              <a:defRPr sz="1985"/>
            </a:lvl3pPr>
            <a:lvl4pPr>
              <a:defRPr sz="1654"/>
            </a:lvl4pPr>
            <a:lvl5pPr>
              <a:defRPr sz="1654"/>
            </a:lvl5pPr>
            <a:lvl6pPr>
              <a:defRPr sz="1654"/>
            </a:lvl6pPr>
            <a:lvl7pPr>
              <a:defRPr sz="1654"/>
            </a:lvl7pPr>
            <a:lvl8pPr>
              <a:defRPr sz="1654"/>
            </a:lvl8pPr>
            <a:lvl9pPr>
              <a:defRPr sz="1654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58"/>
            </a:lvl1pPr>
            <a:lvl2pPr marL="378083" indent="0">
              <a:buNone/>
              <a:defRPr sz="992"/>
            </a:lvl2pPr>
            <a:lvl3pPr marL="756165" indent="0">
              <a:buNone/>
              <a:defRPr sz="827"/>
            </a:lvl3pPr>
            <a:lvl4pPr marL="1134248" indent="0">
              <a:buNone/>
              <a:defRPr sz="744"/>
            </a:lvl4pPr>
            <a:lvl5pPr marL="1512331" indent="0">
              <a:buNone/>
              <a:defRPr sz="744"/>
            </a:lvl5pPr>
            <a:lvl6pPr marL="1890413" indent="0">
              <a:buNone/>
              <a:defRPr sz="744"/>
            </a:lvl6pPr>
            <a:lvl7pPr marL="2268496" indent="0">
              <a:buNone/>
              <a:defRPr sz="744"/>
            </a:lvl7pPr>
            <a:lvl8pPr marL="2646579" indent="0">
              <a:buNone/>
              <a:defRPr sz="744"/>
            </a:lvl8pPr>
            <a:lvl9pPr marL="3024662" indent="0">
              <a:buNone/>
              <a:defRPr sz="744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26A0B5E-627E-4DF6-B8D6-E1646946B049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5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2646"/>
            </a:lvl1pPr>
            <a:lvl2pPr marL="378083" indent="0">
              <a:buNone/>
              <a:defRPr sz="2315"/>
            </a:lvl2pPr>
            <a:lvl3pPr marL="756165" indent="0">
              <a:buNone/>
              <a:defRPr sz="1985"/>
            </a:lvl3pPr>
            <a:lvl4pPr marL="1134248" indent="0">
              <a:buNone/>
              <a:defRPr sz="1654"/>
            </a:lvl4pPr>
            <a:lvl5pPr marL="1512331" indent="0">
              <a:buNone/>
              <a:defRPr sz="1654"/>
            </a:lvl5pPr>
            <a:lvl6pPr marL="1890413" indent="0">
              <a:buNone/>
              <a:defRPr sz="1654"/>
            </a:lvl6pPr>
            <a:lvl7pPr marL="2268496" indent="0">
              <a:buNone/>
              <a:defRPr sz="1654"/>
            </a:lvl7pPr>
            <a:lvl8pPr marL="2646579" indent="0">
              <a:buNone/>
              <a:defRPr sz="1654"/>
            </a:lvl8pPr>
            <a:lvl9pPr marL="3024662" indent="0">
              <a:buNone/>
              <a:defRPr sz="165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58"/>
            </a:lvl1pPr>
            <a:lvl2pPr marL="378083" indent="0">
              <a:buNone/>
              <a:defRPr sz="992"/>
            </a:lvl2pPr>
            <a:lvl3pPr marL="756165" indent="0">
              <a:buNone/>
              <a:defRPr sz="827"/>
            </a:lvl3pPr>
            <a:lvl4pPr marL="1134248" indent="0">
              <a:buNone/>
              <a:defRPr sz="744"/>
            </a:lvl4pPr>
            <a:lvl5pPr marL="1512331" indent="0">
              <a:buNone/>
              <a:defRPr sz="744"/>
            </a:lvl5pPr>
            <a:lvl6pPr marL="1890413" indent="0">
              <a:buNone/>
              <a:defRPr sz="744"/>
            </a:lvl6pPr>
            <a:lvl7pPr marL="2268496" indent="0">
              <a:buNone/>
              <a:defRPr sz="744"/>
            </a:lvl7pPr>
            <a:lvl8pPr marL="2646579" indent="0">
              <a:buNone/>
              <a:defRPr sz="744"/>
            </a:lvl8pPr>
            <a:lvl9pPr marL="3024662" indent="0">
              <a:buNone/>
              <a:defRPr sz="744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F5C3987-2CD5-4DB5-BC9D-2D0238D93517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BC5824-3714-4713-8971-991893575117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68147DF-5CAB-4E40-ACFD-93894B2DF84D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2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5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8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31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13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96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79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62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473835-1BF1-47E5-B3A3-1D28D175DE8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B79CD7-5C4C-42F1-813F-E24AA054968F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334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674">
                <a:solidFill>
                  <a:schemeClr val="tx1">
                    <a:tint val="75000"/>
                  </a:schemeClr>
                </a:solidFill>
              </a:defRPr>
            </a:lvl1pPr>
            <a:lvl2pPr marL="382772" indent="0">
              <a:buNone/>
              <a:defRPr sz="1507">
                <a:solidFill>
                  <a:schemeClr val="tx1">
                    <a:tint val="75000"/>
                  </a:schemeClr>
                </a:solidFill>
              </a:defRPr>
            </a:lvl2pPr>
            <a:lvl3pPr marL="765544" indent="0">
              <a:buNone/>
              <a:defRPr sz="1340">
                <a:solidFill>
                  <a:schemeClr val="tx1">
                    <a:tint val="75000"/>
                  </a:schemeClr>
                </a:solidFill>
              </a:defRPr>
            </a:lvl3pPr>
            <a:lvl4pPr marL="1148316" indent="0">
              <a:buNone/>
              <a:defRPr sz="1172">
                <a:solidFill>
                  <a:schemeClr val="tx1">
                    <a:tint val="75000"/>
                  </a:schemeClr>
                </a:solidFill>
              </a:defRPr>
            </a:lvl4pPr>
            <a:lvl5pPr marL="1531088" indent="0">
              <a:buNone/>
              <a:defRPr sz="1172">
                <a:solidFill>
                  <a:schemeClr val="tx1">
                    <a:tint val="75000"/>
                  </a:schemeClr>
                </a:solidFill>
              </a:defRPr>
            </a:lvl5pPr>
            <a:lvl6pPr marL="1913861" indent="0">
              <a:buNone/>
              <a:defRPr sz="1172">
                <a:solidFill>
                  <a:schemeClr val="tx1">
                    <a:tint val="75000"/>
                  </a:schemeClr>
                </a:solidFill>
              </a:defRPr>
            </a:lvl6pPr>
            <a:lvl7pPr marL="2296632" indent="0">
              <a:buNone/>
              <a:defRPr sz="1172">
                <a:solidFill>
                  <a:schemeClr val="tx1">
                    <a:tint val="75000"/>
                  </a:schemeClr>
                </a:solidFill>
              </a:defRPr>
            </a:lvl7pPr>
            <a:lvl8pPr marL="2679405" indent="0">
              <a:buNone/>
              <a:defRPr sz="1172">
                <a:solidFill>
                  <a:schemeClr val="tx1">
                    <a:tint val="75000"/>
                  </a:schemeClr>
                </a:solidFill>
              </a:defRPr>
            </a:lvl8pPr>
            <a:lvl9pPr marL="3062177" indent="0">
              <a:buNone/>
              <a:defRPr sz="117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B4E4F9-84FC-4596-A776-64E0950D9C51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344"/>
            </a:lvl1pPr>
            <a:lvl2pPr>
              <a:defRPr sz="2009"/>
            </a:lvl2pPr>
            <a:lvl3pPr>
              <a:defRPr sz="1674"/>
            </a:lvl3pPr>
            <a:lvl4pPr>
              <a:defRPr sz="1507"/>
            </a:lvl4pPr>
            <a:lvl5pPr>
              <a:defRPr sz="1507"/>
            </a:lvl5pPr>
            <a:lvl6pPr>
              <a:defRPr sz="1507"/>
            </a:lvl6pPr>
            <a:lvl7pPr>
              <a:defRPr sz="1507"/>
            </a:lvl7pPr>
            <a:lvl8pPr>
              <a:defRPr sz="1507"/>
            </a:lvl8pPr>
            <a:lvl9pPr>
              <a:defRPr sz="1507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344"/>
            </a:lvl1pPr>
            <a:lvl2pPr>
              <a:defRPr sz="2009"/>
            </a:lvl2pPr>
            <a:lvl3pPr>
              <a:defRPr sz="1674"/>
            </a:lvl3pPr>
            <a:lvl4pPr>
              <a:defRPr sz="1507"/>
            </a:lvl4pPr>
            <a:lvl5pPr>
              <a:defRPr sz="1507"/>
            </a:lvl5pPr>
            <a:lvl6pPr>
              <a:defRPr sz="1507"/>
            </a:lvl6pPr>
            <a:lvl7pPr>
              <a:defRPr sz="1507"/>
            </a:lvl7pPr>
            <a:lvl8pPr>
              <a:defRPr sz="1507"/>
            </a:lvl8pPr>
            <a:lvl9pPr>
              <a:defRPr sz="1507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8ADBF5B-2C83-42DA-9B0F-C5A89842F2A5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9" b="1"/>
            </a:lvl1pPr>
            <a:lvl2pPr marL="382772" indent="0">
              <a:buNone/>
              <a:defRPr sz="1674" b="1"/>
            </a:lvl2pPr>
            <a:lvl3pPr marL="765544" indent="0">
              <a:buNone/>
              <a:defRPr sz="1507" b="1"/>
            </a:lvl3pPr>
            <a:lvl4pPr marL="1148316" indent="0">
              <a:buNone/>
              <a:defRPr sz="1340" b="1"/>
            </a:lvl4pPr>
            <a:lvl5pPr marL="1531088" indent="0">
              <a:buNone/>
              <a:defRPr sz="1340" b="1"/>
            </a:lvl5pPr>
            <a:lvl6pPr marL="1913861" indent="0">
              <a:buNone/>
              <a:defRPr sz="1340" b="1"/>
            </a:lvl6pPr>
            <a:lvl7pPr marL="2296632" indent="0">
              <a:buNone/>
              <a:defRPr sz="1340" b="1"/>
            </a:lvl7pPr>
            <a:lvl8pPr marL="2679405" indent="0">
              <a:buNone/>
              <a:defRPr sz="1340" b="1"/>
            </a:lvl8pPr>
            <a:lvl9pPr marL="3062177" indent="0">
              <a:buNone/>
              <a:defRPr sz="134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009"/>
            </a:lvl1pPr>
            <a:lvl2pPr>
              <a:defRPr sz="1674"/>
            </a:lvl2pPr>
            <a:lvl3pPr>
              <a:defRPr sz="1507"/>
            </a:lvl3pPr>
            <a:lvl4pPr>
              <a:defRPr sz="1340"/>
            </a:lvl4pPr>
            <a:lvl5pPr>
              <a:defRPr sz="1340"/>
            </a:lvl5pPr>
            <a:lvl6pPr>
              <a:defRPr sz="1340"/>
            </a:lvl6pPr>
            <a:lvl7pPr>
              <a:defRPr sz="1340"/>
            </a:lvl7pPr>
            <a:lvl8pPr>
              <a:defRPr sz="1340"/>
            </a:lvl8pPr>
            <a:lvl9pPr>
              <a:defRPr sz="134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009" b="1"/>
            </a:lvl1pPr>
            <a:lvl2pPr marL="382772" indent="0">
              <a:buNone/>
              <a:defRPr sz="1674" b="1"/>
            </a:lvl2pPr>
            <a:lvl3pPr marL="765544" indent="0">
              <a:buNone/>
              <a:defRPr sz="1507" b="1"/>
            </a:lvl3pPr>
            <a:lvl4pPr marL="1148316" indent="0">
              <a:buNone/>
              <a:defRPr sz="1340" b="1"/>
            </a:lvl4pPr>
            <a:lvl5pPr marL="1531088" indent="0">
              <a:buNone/>
              <a:defRPr sz="1340" b="1"/>
            </a:lvl5pPr>
            <a:lvl6pPr marL="1913861" indent="0">
              <a:buNone/>
              <a:defRPr sz="1340" b="1"/>
            </a:lvl6pPr>
            <a:lvl7pPr marL="2296632" indent="0">
              <a:buNone/>
              <a:defRPr sz="1340" b="1"/>
            </a:lvl7pPr>
            <a:lvl8pPr marL="2679405" indent="0">
              <a:buNone/>
              <a:defRPr sz="1340" b="1"/>
            </a:lvl8pPr>
            <a:lvl9pPr marL="3062177" indent="0">
              <a:buNone/>
              <a:defRPr sz="134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009"/>
            </a:lvl1pPr>
            <a:lvl2pPr>
              <a:defRPr sz="1674"/>
            </a:lvl2pPr>
            <a:lvl3pPr>
              <a:defRPr sz="1507"/>
            </a:lvl3pPr>
            <a:lvl4pPr>
              <a:defRPr sz="1340"/>
            </a:lvl4pPr>
            <a:lvl5pPr>
              <a:defRPr sz="1340"/>
            </a:lvl5pPr>
            <a:lvl6pPr>
              <a:defRPr sz="1340"/>
            </a:lvl6pPr>
            <a:lvl7pPr>
              <a:defRPr sz="1340"/>
            </a:lvl7pPr>
            <a:lvl8pPr>
              <a:defRPr sz="1340"/>
            </a:lvl8pPr>
            <a:lvl9pPr>
              <a:defRPr sz="134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6B4E16A-F613-4399-87DC-0238B719F64F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748F3E0-7C15-4588-ADE1-BDBFD86BACCF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BADDE54-801D-49F5-818B-3296C7E3FCB2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7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79"/>
            </a:lvl1pPr>
            <a:lvl2pPr>
              <a:defRPr sz="2344"/>
            </a:lvl2pPr>
            <a:lvl3pPr>
              <a:defRPr sz="2009"/>
            </a:lvl3pPr>
            <a:lvl4pPr>
              <a:defRPr sz="1674"/>
            </a:lvl4pPr>
            <a:lvl5pPr>
              <a:defRPr sz="1674"/>
            </a:lvl5pPr>
            <a:lvl6pPr>
              <a:defRPr sz="1674"/>
            </a:lvl6pPr>
            <a:lvl7pPr>
              <a:defRPr sz="1674"/>
            </a:lvl7pPr>
            <a:lvl8pPr>
              <a:defRPr sz="1674"/>
            </a:lvl8pPr>
            <a:lvl9pPr>
              <a:defRPr sz="1674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72"/>
            </a:lvl1pPr>
            <a:lvl2pPr marL="382772" indent="0">
              <a:buNone/>
              <a:defRPr sz="1005"/>
            </a:lvl2pPr>
            <a:lvl3pPr marL="765544" indent="0">
              <a:buNone/>
              <a:defRPr sz="837"/>
            </a:lvl3pPr>
            <a:lvl4pPr marL="1148316" indent="0">
              <a:buNone/>
              <a:defRPr sz="753"/>
            </a:lvl4pPr>
            <a:lvl5pPr marL="1531088" indent="0">
              <a:buNone/>
              <a:defRPr sz="753"/>
            </a:lvl5pPr>
            <a:lvl6pPr marL="1913861" indent="0">
              <a:buNone/>
              <a:defRPr sz="753"/>
            </a:lvl6pPr>
            <a:lvl7pPr marL="2296632" indent="0">
              <a:buNone/>
              <a:defRPr sz="753"/>
            </a:lvl7pPr>
            <a:lvl8pPr marL="2679405" indent="0">
              <a:buNone/>
              <a:defRPr sz="753"/>
            </a:lvl8pPr>
            <a:lvl9pPr marL="3062177" indent="0">
              <a:buNone/>
              <a:defRPr sz="753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545234-B1B5-441A-98BC-2E724D3B5BD2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7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2679"/>
            </a:lvl1pPr>
            <a:lvl2pPr marL="382772" indent="0">
              <a:buNone/>
              <a:defRPr sz="2344"/>
            </a:lvl2pPr>
            <a:lvl3pPr marL="765544" indent="0">
              <a:buNone/>
              <a:defRPr sz="2009"/>
            </a:lvl3pPr>
            <a:lvl4pPr marL="1148316" indent="0">
              <a:buNone/>
              <a:defRPr sz="1674"/>
            </a:lvl4pPr>
            <a:lvl5pPr marL="1531088" indent="0">
              <a:buNone/>
              <a:defRPr sz="1674"/>
            </a:lvl5pPr>
            <a:lvl6pPr marL="1913861" indent="0">
              <a:buNone/>
              <a:defRPr sz="1674"/>
            </a:lvl6pPr>
            <a:lvl7pPr marL="2296632" indent="0">
              <a:buNone/>
              <a:defRPr sz="1674"/>
            </a:lvl7pPr>
            <a:lvl8pPr marL="2679405" indent="0">
              <a:buNone/>
              <a:defRPr sz="1674"/>
            </a:lvl8pPr>
            <a:lvl9pPr marL="3062177" indent="0">
              <a:buNone/>
              <a:defRPr sz="167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72"/>
            </a:lvl1pPr>
            <a:lvl2pPr marL="382772" indent="0">
              <a:buNone/>
              <a:defRPr sz="1005"/>
            </a:lvl2pPr>
            <a:lvl3pPr marL="765544" indent="0">
              <a:buNone/>
              <a:defRPr sz="837"/>
            </a:lvl3pPr>
            <a:lvl4pPr marL="1148316" indent="0">
              <a:buNone/>
              <a:defRPr sz="753"/>
            </a:lvl4pPr>
            <a:lvl5pPr marL="1531088" indent="0">
              <a:buNone/>
              <a:defRPr sz="753"/>
            </a:lvl5pPr>
            <a:lvl6pPr marL="1913861" indent="0">
              <a:buNone/>
              <a:defRPr sz="753"/>
            </a:lvl6pPr>
            <a:lvl7pPr marL="2296632" indent="0">
              <a:buNone/>
              <a:defRPr sz="753"/>
            </a:lvl7pPr>
            <a:lvl8pPr marL="2679405" indent="0">
              <a:buNone/>
              <a:defRPr sz="753"/>
            </a:lvl8pPr>
            <a:lvl9pPr marL="3062177" indent="0">
              <a:buNone/>
              <a:defRPr sz="753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9FBA6B1-976D-48FC-8323-A8D0ACC9157E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6A114DE-15E4-4DFC-98ED-94FDCED4713D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A264F3-E279-4607-AE81-6014B9A70D8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53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06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59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12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66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19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72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25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54D445-4069-480B-9C2D-26258BC55B9D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B1E89D-8DAC-4999-8E0C-5AFA17663ADF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309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545">
                <a:solidFill>
                  <a:schemeClr val="tx1">
                    <a:tint val="75000"/>
                  </a:schemeClr>
                </a:solidFill>
              </a:defRPr>
            </a:lvl1pPr>
            <a:lvl2pPr marL="353202" indent="0">
              <a:buNone/>
              <a:defRPr sz="1391">
                <a:solidFill>
                  <a:schemeClr val="tx1">
                    <a:tint val="75000"/>
                  </a:schemeClr>
                </a:solidFill>
              </a:defRPr>
            </a:lvl2pPr>
            <a:lvl3pPr marL="706403" indent="0">
              <a:buNone/>
              <a:defRPr sz="1236">
                <a:solidFill>
                  <a:schemeClr val="tx1">
                    <a:tint val="75000"/>
                  </a:schemeClr>
                </a:solidFill>
              </a:defRPr>
            </a:lvl3pPr>
            <a:lvl4pPr marL="1059605" indent="0">
              <a:buNone/>
              <a:defRPr sz="1082">
                <a:solidFill>
                  <a:schemeClr val="tx1">
                    <a:tint val="75000"/>
                  </a:schemeClr>
                </a:solidFill>
              </a:defRPr>
            </a:lvl4pPr>
            <a:lvl5pPr marL="1412807" indent="0">
              <a:buNone/>
              <a:defRPr sz="1082">
                <a:solidFill>
                  <a:schemeClr val="tx1">
                    <a:tint val="75000"/>
                  </a:schemeClr>
                </a:solidFill>
              </a:defRPr>
            </a:lvl5pPr>
            <a:lvl6pPr marL="1766008" indent="0">
              <a:buNone/>
              <a:defRPr sz="1082">
                <a:solidFill>
                  <a:schemeClr val="tx1">
                    <a:tint val="75000"/>
                  </a:schemeClr>
                </a:solidFill>
              </a:defRPr>
            </a:lvl6pPr>
            <a:lvl7pPr marL="2119210" indent="0">
              <a:buNone/>
              <a:defRPr sz="1082">
                <a:solidFill>
                  <a:schemeClr val="tx1">
                    <a:tint val="75000"/>
                  </a:schemeClr>
                </a:solidFill>
              </a:defRPr>
            </a:lvl7pPr>
            <a:lvl8pPr marL="2472412" indent="0">
              <a:buNone/>
              <a:defRPr sz="1082">
                <a:solidFill>
                  <a:schemeClr val="tx1">
                    <a:tint val="75000"/>
                  </a:schemeClr>
                </a:solidFill>
              </a:defRPr>
            </a:lvl8pPr>
            <a:lvl9pPr marL="2825614" indent="0">
              <a:buNone/>
              <a:defRPr sz="108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4DCDE6-7A48-4C57-8B25-D2AB384C7BF1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163"/>
            </a:lvl1pPr>
            <a:lvl2pPr>
              <a:defRPr sz="1854"/>
            </a:lvl2pPr>
            <a:lvl3pPr>
              <a:defRPr sz="1545"/>
            </a:lvl3pPr>
            <a:lvl4pPr>
              <a:defRPr sz="1391"/>
            </a:lvl4pPr>
            <a:lvl5pPr>
              <a:defRPr sz="1391"/>
            </a:lvl5pPr>
            <a:lvl6pPr>
              <a:defRPr sz="1391"/>
            </a:lvl6pPr>
            <a:lvl7pPr>
              <a:defRPr sz="1391"/>
            </a:lvl7pPr>
            <a:lvl8pPr>
              <a:defRPr sz="1391"/>
            </a:lvl8pPr>
            <a:lvl9pPr>
              <a:defRPr sz="1391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163"/>
            </a:lvl1pPr>
            <a:lvl2pPr>
              <a:defRPr sz="1854"/>
            </a:lvl2pPr>
            <a:lvl3pPr>
              <a:defRPr sz="1545"/>
            </a:lvl3pPr>
            <a:lvl4pPr>
              <a:defRPr sz="1391"/>
            </a:lvl4pPr>
            <a:lvl5pPr>
              <a:defRPr sz="1391"/>
            </a:lvl5pPr>
            <a:lvl6pPr>
              <a:defRPr sz="1391"/>
            </a:lvl6pPr>
            <a:lvl7pPr>
              <a:defRPr sz="1391"/>
            </a:lvl7pPr>
            <a:lvl8pPr>
              <a:defRPr sz="1391"/>
            </a:lvl8pPr>
            <a:lvl9pPr>
              <a:defRPr sz="1391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85BF5C0-FF6F-45C8-BC0E-78699C2A4F37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854" b="1"/>
            </a:lvl1pPr>
            <a:lvl2pPr marL="353202" indent="0">
              <a:buNone/>
              <a:defRPr sz="1545" b="1"/>
            </a:lvl2pPr>
            <a:lvl3pPr marL="706403" indent="0">
              <a:buNone/>
              <a:defRPr sz="1391" b="1"/>
            </a:lvl3pPr>
            <a:lvl4pPr marL="1059605" indent="0">
              <a:buNone/>
              <a:defRPr sz="1236" b="1"/>
            </a:lvl4pPr>
            <a:lvl5pPr marL="1412807" indent="0">
              <a:buNone/>
              <a:defRPr sz="1236" b="1"/>
            </a:lvl5pPr>
            <a:lvl6pPr marL="1766008" indent="0">
              <a:buNone/>
              <a:defRPr sz="1236" b="1"/>
            </a:lvl6pPr>
            <a:lvl7pPr marL="2119210" indent="0">
              <a:buNone/>
              <a:defRPr sz="1236" b="1"/>
            </a:lvl7pPr>
            <a:lvl8pPr marL="2472412" indent="0">
              <a:buNone/>
              <a:defRPr sz="1236" b="1"/>
            </a:lvl8pPr>
            <a:lvl9pPr marL="2825614" indent="0">
              <a:buNone/>
              <a:defRPr sz="1236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1854"/>
            </a:lvl1pPr>
            <a:lvl2pPr>
              <a:defRPr sz="1545"/>
            </a:lvl2pPr>
            <a:lvl3pPr>
              <a:defRPr sz="1391"/>
            </a:lvl3pPr>
            <a:lvl4pPr>
              <a:defRPr sz="1236"/>
            </a:lvl4pPr>
            <a:lvl5pPr>
              <a:defRPr sz="1236"/>
            </a:lvl5pPr>
            <a:lvl6pPr>
              <a:defRPr sz="1236"/>
            </a:lvl6pPr>
            <a:lvl7pPr>
              <a:defRPr sz="1236"/>
            </a:lvl7pPr>
            <a:lvl8pPr>
              <a:defRPr sz="1236"/>
            </a:lvl8pPr>
            <a:lvl9pPr>
              <a:defRPr sz="1236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1854" b="1"/>
            </a:lvl1pPr>
            <a:lvl2pPr marL="353202" indent="0">
              <a:buNone/>
              <a:defRPr sz="1545" b="1"/>
            </a:lvl2pPr>
            <a:lvl3pPr marL="706403" indent="0">
              <a:buNone/>
              <a:defRPr sz="1391" b="1"/>
            </a:lvl3pPr>
            <a:lvl4pPr marL="1059605" indent="0">
              <a:buNone/>
              <a:defRPr sz="1236" b="1"/>
            </a:lvl4pPr>
            <a:lvl5pPr marL="1412807" indent="0">
              <a:buNone/>
              <a:defRPr sz="1236" b="1"/>
            </a:lvl5pPr>
            <a:lvl6pPr marL="1766008" indent="0">
              <a:buNone/>
              <a:defRPr sz="1236" b="1"/>
            </a:lvl6pPr>
            <a:lvl7pPr marL="2119210" indent="0">
              <a:buNone/>
              <a:defRPr sz="1236" b="1"/>
            </a:lvl7pPr>
            <a:lvl8pPr marL="2472412" indent="0">
              <a:buNone/>
              <a:defRPr sz="1236" b="1"/>
            </a:lvl8pPr>
            <a:lvl9pPr marL="2825614" indent="0">
              <a:buNone/>
              <a:defRPr sz="1236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1854"/>
            </a:lvl1pPr>
            <a:lvl2pPr>
              <a:defRPr sz="1545"/>
            </a:lvl2pPr>
            <a:lvl3pPr>
              <a:defRPr sz="1391"/>
            </a:lvl3pPr>
            <a:lvl4pPr>
              <a:defRPr sz="1236"/>
            </a:lvl4pPr>
            <a:lvl5pPr>
              <a:defRPr sz="1236"/>
            </a:lvl5pPr>
            <a:lvl6pPr>
              <a:defRPr sz="1236"/>
            </a:lvl6pPr>
            <a:lvl7pPr>
              <a:defRPr sz="1236"/>
            </a:lvl7pPr>
            <a:lvl8pPr>
              <a:defRPr sz="1236"/>
            </a:lvl8pPr>
            <a:lvl9pPr>
              <a:defRPr sz="1236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E8CF6BC-ABC4-4F82-B109-73BC2EEE67A5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5735E8F-35F0-4CE2-9FFC-AF4AD265CDC9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0028728-136A-4F17-B87B-09DA6FC90618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54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72"/>
            </a:lvl1pPr>
            <a:lvl2pPr>
              <a:defRPr sz="2163"/>
            </a:lvl2pPr>
            <a:lvl3pPr>
              <a:defRPr sz="1854"/>
            </a:lvl3pPr>
            <a:lvl4pPr>
              <a:defRPr sz="1545"/>
            </a:lvl4pPr>
            <a:lvl5pPr>
              <a:defRPr sz="1545"/>
            </a:lvl5pPr>
            <a:lvl6pPr>
              <a:defRPr sz="1545"/>
            </a:lvl6pPr>
            <a:lvl7pPr>
              <a:defRPr sz="1545"/>
            </a:lvl7pPr>
            <a:lvl8pPr>
              <a:defRPr sz="1545"/>
            </a:lvl8pPr>
            <a:lvl9pPr>
              <a:defRPr sz="1545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082"/>
            </a:lvl1pPr>
            <a:lvl2pPr marL="353202" indent="0">
              <a:buNone/>
              <a:defRPr sz="927"/>
            </a:lvl2pPr>
            <a:lvl3pPr marL="706403" indent="0">
              <a:buNone/>
              <a:defRPr sz="773"/>
            </a:lvl3pPr>
            <a:lvl4pPr marL="1059605" indent="0">
              <a:buNone/>
              <a:defRPr sz="695"/>
            </a:lvl4pPr>
            <a:lvl5pPr marL="1412807" indent="0">
              <a:buNone/>
              <a:defRPr sz="695"/>
            </a:lvl5pPr>
            <a:lvl6pPr marL="1766008" indent="0">
              <a:buNone/>
              <a:defRPr sz="695"/>
            </a:lvl6pPr>
            <a:lvl7pPr marL="2119210" indent="0">
              <a:buNone/>
              <a:defRPr sz="695"/>
            </a:lvl7pPr>
            <a:lvl8pPr marL="2472412" indent="0">
              <a:buNone/>
              <a:defRPr sz="695"/>
            </a:lvl8pPr>
            <a:lvl9pPr marL="2825614" indent="0">
              <a:buNone/>
              <a:defRPr sz="695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8E5BCF5-656D-44EC-A798-389C8033BFAB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54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2472"/>
            </a:lvl1pPr>
            <a:lvl2pPr marL="353202" indent="0">
              <a:buNone/>
              <a:defRPr sz="2163"/>
            </a:lvl2pPr>
            <a:lvl3pPr marL="706403" indent="0">
              <a:buNone/>
              <a:defRPr sz="1854"/>
            </a:lvl3pPr>
            <a:lvl4pPr marL="1059605" indent="0">
              <a:buNone/>
              <a:defRPr sz="1545"/>
            </a:lvl4pPr>
            <a:lvl5pPr marL="1412807" indent="0">
              <a:buNone/>
              <a:defRPr sz="1545"/>
            </a:lvl5pPr>
            <a:lvl6pPr marL="1766008" indent="0">
              <a:buNone/>
              <a:defRPr sz="1545"/>
            </a:lvl6pPr>
            <a:lvl7pPr marL="2119210" indent="0">
              <a:buNone/>
              <a:defRPr sz="1545"/>
            </a:lvl7pPr>
            <a:lvl8pPr marL="2472412" indent="0">
              <a:buNone/>
              <a:defRPr sz="1545"/>
            </a:lvl8pPr>
            <a:lvl9pPr marL="2825614" indent="0">
              <a:buNone/>
              <a:defRPr sz="154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082"/>
            </a:lvl1pPr>
            <a:lvl2pPr marL="353202" indent="0">
              <a:buNone/>
              <a:defRPr sz="927"/>
            </a:lvl2pPr>
            <a:lvl3pPr marL="706403" indent="0">
              <a:buNone/>
              <a:defRPr sz="773"/>
            </a:lvl3pPr>
            <a:lvl4pPr marL="1059605" indent="0">
              <a:buNone/>
              <a:defRPr sz="695"/>
            </a:lvl4pPr>
            <a:lvl5pPr marL="1412807" indent="0">
              <a:buNone/>
              <a:defRPr sz="695"/>
            </a:lvl5pPr>
            <a:lvl6pPr marL="1766008" indent="0">
              <a:buNone/>
              <a:defRPr sz="695"/>
            </a:lvl6pPr>
            <a:lvl7pPr marL="2119210" indent="0">
              <a:buNone/>
              <a:defRPr sz="695"/>
            </a:lvl7pPr>
            <a:lvl8pPr marL="2472412" indent="0">
              <a:buNone/>
              <a:defRPr sz="695"/>
            </a:lvl8pPr>
            <a:lvl9pPr marL="2825614" indent="0">
              <a:buNone/>
              <a:defRPr sz="695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7D27125-5363-4706-A0CC-5380FEB731BC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1545F1-E6E2-4271-8864-487936E1C4F2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6ABAC9-D170-471C-95EE-1FEACD0D26A7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3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06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59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12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65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18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71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24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59AFA7-C8A3-4847-A8F1-640DF3E65639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5AF62FF-8AE6-4BE9-B2A0-577D5AA4A3BD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396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982">
                <a:solidFill>
                  <a:schemeClr val="tx1">
                    <a:tint val="75000"/>
                  </a:schemeClr>
                </a:solidFill>
              </a:defRPr>
            </a:lvl1pPr>
            <a:lvl2pPr marL="453006" indent="0">
              <a:buNone/>
              <a:defRPr sz="1783">
                <a:solidFill>
                  <a:schemeClr val="tx1">
                    <a:tint val="75000"/>
                  </a:schemeClr>
                </a:solidFill>
              </a:defRPr>
            </a:lvl2pPr>
            <a:lvl3pPr marL="906011" indent="0">
              <a:buNone/>
              <a:defRPr sz="1585">
                <a:solidFill>
                  <a:schemeClr val="tx1">
                    <a:tint val="75000"/>
                  </a:schemeClr>
                </a:solidFill>
              </a:defRPr>
            </a:lvl3pPr>
            <a:lvl4pPr marL="1359017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4pPr>
            <a:lvl5pPr marL="1812022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5pPr>
            <a:lvl6pPr marL="2265028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6pPr>
            <a:lvl7pPr marL="2718033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7pPr>
            <a:lvl8pPr marL="3171039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8pPr>
            <a:lvl9pPr marL="3624044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6BBD1C2-AE8A-4357-8698-6F65A452E7F1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774"/>
            </a:lvl1pPr>
            <a:lvl2pPr>
              <a:defRPr sz="2378"/>
            </a:lvl2pPr>
            <a:lvl3pPr>
              <a:defRPr sz="1982"/>
            </a:lvl3pPr>
            <a:lvl4pPr>
              <a:defRPr sz="1783"/>
            </a:lvl4pPr>
            <a:lvl5pPr>
              <a:defRPr sz="1783"/>
            </a:lvl5pPr>
            <a:lvl6pPr>
              <a:defRPr sz="1783"/>
            </a:lvl6pPr>
            <a:lvl7pPr>
              <a:defRPr sz="1783"/>
            </a:lvl7pPr>
            <a:lvl8pPr>
              <a:defRPr sz="1783"/>
            </a:lvl8pPr>
            <a:lvl9pPr>
              <a:defRPr sz="1783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774"/>
            </a:lvl1pPr>
            <a:lvl2pPr>
              <a:defRPr sz="2378"/>
            </a:lvl2pPr>
            <a:lvl3pPr>
              <a:defRPr sz="1982"/>
            </a:lvl3pPr>
            <a:lvl4pPr>
              <a:defRPr sz="1783"/>
            </a:lvl4pPr>
            <a:lvl5pPr>
              <a:defRPr sz="1783"/>
            </a:lvl5pPr>
            <a:lvl6pPr>
              <a:defRPr sz="1783"/>
            </a:lvl6pPr>
            <a:lvl7pPr>
              <a:defRPr sz="1783"/>
            </a:lvl7pPr>
            <a:lvl8pPr>
              <a:defRPr sz="1783"/>
            </a:lvl8pPr>
            <a:lvl9pPr>
              <a:defRPr sz="1783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AC31D7-35EC-465F-BB86-BABFF51115E3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378" b="1"/>
            </a:lvl1pPr>
            <a:lvl2pPr marL="453006" indent="0">
              <a:buNone/>
              <a:defRPr sz="1982" b="1"/>
            </a:lvl2pPr>
            <a:lvl3pPr marL="906011" indent="0">
              <a:buNone/>
              <a:defRPr sz="1783" b="1"/>
            </a:lvl3pPr>
            <a:lvl4pPr marL="1359017" indent="0">
              <a:buNone/>
              <a:defRPr sz="1585" b="1"/>
            </a:lvl4pPr>
            <a:lvl5pPr marL="1812022" indent="0">
              <a:buNone/>
              <a:defRPr sz="1585" b="1"/>
            </a:lvl5pPr>
            <a:lvl6pPr marL="2265028" indent="0">
              <a:buNone/>
              <a:defRPr sz="1585" b="1"/>
            </a:lvl6pPr>
            <a:lvl7pPr marL="2718033" indent="0">
              <a:buNone/>
              <a:defRPr sz="1585" b="1"/>
            </a:lvl7pPr>
            <a:lvl8pPr marL="3171039" indent="0">
              <a:buNone/>
              <a:defRPr sz="1585" b="1"/>
            </a:lvl8pPr>
            <a:lvl9pPr marL="3624044" indent="0">
              <a:buNone/>
              <a:defRPr sz="1585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378"/>
            </a:lvl1pPr>
            <a:lvl2pPr>
              <a:defRPr sz="1982"/>
            </a:lvl2pPr>
            <a:lvl3pPr>
              <a:defRPr sz="1783"/>
            </a:lvl3pPr>
            <a:lvl4pPr>
              <a:defRPr sz="1585"/>
            </a:lvl4pPr>
            <a:lvl5pPr>
              <a:defRPr sz="1585"/>
            </a:lvl5pPr>
            <a:lvl6pPr>
              <a:defRPr sz="1585"/>
            </a:lvl6pPr>
            <a:lvl7pPr>
              <a:defRPr sz="1585"/>
            </a:lvl7pPr>
            <a:lvl8pPr>
              <a:defRPr sz="1585"/>
            </a:lvl8pPr>
            <a:lvl9pPr>
              <a:defRPr sz="1585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378" b="1"/>
            </a:lvl1pPr>
            <a:lvl2pPr marL="453006" indent="0">
              <a:buNone/>
              <a:defRPr sz="1982" b="1"/>
            </a:lvl2pPr>
            <a:lvl3pPr marL="906011" indent="0">
              <a:buNone/>
              <a:defRPr sz="1783" b="1"/>
            </a:lvl3pPr>
            <a:lvl4pPr marL="1359017" indent="0">
              <a:buNone/>
              <a:defRPr sz="1585" b="1"/>
            </a:lvl4pPr>
            <a:lvl5pPr marL="1812022" indent="0">
              <a:buNone/>
              <a:defRPr sz="1585" b="1"/>
            </a:lvl5pPr>
            <a:lvl6pPr marL="2265028" indent="0">
              <a:buNone/>
              <a:defRPr sz="1585" b="1"/>
            </a:lvl6pPr>
            <a:lvl7pPr marL="2718033" indent="0">
              <a:buNone/>
              <a:defRPr sz="1585" b="1"/>
            </a:lvl7pPr>
            <a:lvl8pPr marL="3171039" indent="0">
              <a:buNone/>
              <a:defRPr sz="1585" b="1"/>
            </a:lvl8pPr>
            <a:lvl9pPr marL="3624044" indent="0">
              <a:buNone/>
              <a:defRPr sz="1585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378"/>
            </a:lvl1pPr>
            <a:lvl2pPr>
              <a:defRPr sz="1982"/>
            </a:lvl2pPr>
            <a:lvl3pPr>
              <a:defRPr sz="1783"/>
            </a:lvl3pPr>
            <a:lvl4pPr>
              <a:defRPr sz="1585"/>
            </a:lvl4pPr>
            <a:lvl5pPr>
              <a:defRPr sz="1585"/>
            </a:lvl5pPr>
            <a:lvl6pPr>
              <a:defRPr sz="1585"/>
            </a:lvl6pPr>
            <a:lvl7pPr>
              <a:defRPr sz="1585"/>
            </a:lvl7pPr>
            <a:lvl8pPr>
              <a:defRPr sz="1585"/>
            </a:lvl8pPr>
            <a:lvl9pPr>
              <a:defRPr sz="1585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ED57F6A-3A3E-4A6D-9F15-4E225B2E3C61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DB4E22F-E464-4EA4-ACBC-AE112BA9E70D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25FC4750-5705-40BC-A3F6-0FC50D967783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98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171"/>
            </a:lvl1pPr>
            <a:lvl2pPr>
              <a:defRPr sz="2774"/>
            </a:lvl2pPr>
            <a:lvl3pPr>
              <a:defRPr sz="2378"/>
            </a:lvl3pPr>
            <a:lvl4pPr>
              <a:defRPr sz="1982"/>
            </a:lvl4pPr>
            <a:lvl5pPr>
              <a:defRPr sz="1982"/>
            </a:lvl5pPr>
            <a:lvl6pPr>
              <a:defRPr sz="1982"/>
            </a:lvl6pPr>
            <a:lvl7pPr>
              <a:defRPr sz="1982"/>
            </a:lvl7pPr>
            <a:lvl8pPr>
              <a:defRPr sz="1982"/>
            </a:lvl8pPr>
            <a:lvl9pPr>
              <a:defRPr sz="1982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387"/>
            </a:lvl1pPr>
            <a:lvl2pPr marL="453006" indent="0">
              <a:buNone/>
              <a:defRPr sz="1189"/>
            </a:lvl2pPr>
            <a:lvl3pPr marL="906011" indent="0">
              <a:buNone/>
              <a:defRPr sz="991"/>
            </a:lvl3pPr>
            <a:lvl4pPr marL="1359017" indent="0">
              <a:buNone/>
              <a:defRPr sz="892"/>
            </a:lvl4pPr>
            <a:lvl5pPr marL="1812022" indent="0">
              <a:buNone/>
              <a:defRPr sz="892"/>
            </a:lvl5pPr>
            <a:lvl6pPr marL="2265028" indent="0">
              <a:buNone/>
              <a:defRPr sz="892"/>
            </a:lvl6pPr>
            <a:lvl7pPr marL="2718033" indent="0">
              <a:buNone/>
              <a:defRPr sz="892"/>
            </a:lvl7pPr>
            <a:lvl8pPr marL="3171039" indent="0">
              <a:buNone/>
              <a:defRPr sz="892"/>
            </a:lvl8pPr>
            <a:lvl9pPr marL="3624044" indent="0">
              <a:buNone/>
              <a:defRPr sz="892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0179193-7EFF-4F70-8D84-566091D8C228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98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171"/>
            </a:lvl1pPr>
            <a:lvl2pPr marL="453006" indent="0">
              <a:buNone/>
              <a:defRPr sz="2774"/>
            </a:lvl2pPr>
            <a:lvl3pPr marL="906011" indent="0">
              <a:buNone/>
              <a:defRPr sz="2378"/>
            </a:lvl3pPr>
            <a:lvl4pPr marL="1359017" indent="0">
              <a:buNone/>
              <a:defRPr sz="1982"/>
            </a:lvl4pPr>
            <a:lvl5pPr marL="1812022" indent="0">
              <a:buNone/>
              <a:defRPr sz="1982"/>
            </a:lvl5pPr>
            <a:lvl6pPr marL="2265028" indent="0">
              <a:buNone/>
              <a:defRPr sz="1982"/>
            </a:lvl6pPr>
            <a:lvl7pPr marL="2718033" indent="0">
              <a:buNone/>
              <a:defRPr sz="1982"/>
            </a:lvl7pPr>
            <a:lvl8pPr marL="3171039" indent="0">
              <a:buNone/>
              <a:defRPr sz="1982"/>
            </a:lvl8pPr>
            <a:lvl9pPr marL="3624044" indent="0">
              <a:buNone/>
              <a:defRPr sz="1982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387"/>
            </a:lvl1pPr>
            <a:lvl2pPr marL="453006" indent="0">
              <a:buNone/>
              <a:defRPr sz="1189"/>
            </a:lvl2pPr>
            <a:lvl3pPr marL="906011" indent="0">
              <a:buNone/>
              <a:defRPr sz="991"/>
            </a:lvl3pPr>
            <a:lvl4pPr marL="1359017" indent="0">
              <a:buNone/>
              <a:defRPr sz="892"/>
            </a:lvl4pPr>
            <a:lvl5pPr marL="1812022" indent="0">
              <a:buNone/>
              <a:defRPr sz="892"/>
            </a:lvl5pPr>
            <a:lvl6pPr marL="2265028" indent="0">
              <a:buNone/>
              <a:defRPr sz="892"/>
            </a:lvl6pPr>
            <a:lvl7pPr marL="2718033" indent="0">
              <a:buNone/>
              <a:defRPr sz="892"/>
            </a:lvl7pPr>
            <a:lvl8pPr marL="3171039" indent="0">
              <a:buNone/>
              <a:defRPr sz="892"/>
            </a:lvl8pPr>
            <a:lvl9pPr marL="3624044" indent="0">
              <a:buNone/>
              <a:defRPr sz="892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C0A27A-D4B5-4050-BA36-3D98C7F9D9B6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060434-71B8-41CF-A74E-8CB54101DAD2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6277B8-B541-4EF4-AB31-965854CF84E4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1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3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24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66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08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499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91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33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122461-0B64-4894-85F5-96389B9DD64E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0BEB57E-C056-48E6-9DA0-8E2743653596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3864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1pPr>
            <a:lvl2pPr marL="441660" indent="0">
              <a:buNone/>
              <a:defRPr sz="1739">
                <a:solidFill>
                  <a:schemeClr val="tx1">
                    <a:tint val="75000"/>
                  </a:schemeClr>
                </a:solidFill>
              </a:defRPr>
            </a:lvl2pPr>
            <a:lvl3pPr marL="883320" indent="0">
              <a:buNone/>
              <a:defRPr sz="1546">
                <a:solidFill>
                  <a:schemeClr val="tx1">
                    <a:tint val="75000"/>
                  </a:schemeClr>
                </a:solidFill>
              </a:defRPr>
            </a:lvl3pPr>
            <a:lvl4pPr marL="1324980" indent="0">
              <a:buNone/>
              <a:defRPr sz="1352">
                <a:solidFill>
                  <a:schemeClr val="tx1">
                    <a:tint val="75000"/>
                  </a:schemeClr>
                </a:solidFill>
              </a:defRPr>
            </a:lvl4pPr>
            <a:lvl5pPr marL="1766640" indent="0">
              <a:buNone/>
              <a:defRPr sz="1352">
                <a:solidFill>
                  <a:schemeClr val="tx1">
                    <a:tint val="75000"/>
                  </a:schemeClr>
                </a:solidFill>
              </a:defRPr>
            </a:lvl5pPr>
            <a:lvl6pPr marL="2208300" indent="0">
              <a:buNone/>
              <a:defRPr sz="1352">
                <a:solidFill>
                  <a:schemeClr val="tx1">
                    <a:tint val="75000"/>
                  </a:schemeClr>
                </a:solidFill>
              </a:defRPr>
            </a:lvl6pPr>
            <a:lvl7pPr marL="2649961" indent="0">
              <a:buNone/>
              <a:defRPr sz="1352">
                <a:solidFill>
                  <a:schemeClr val="tx1">
                    <a:tint val="75000"/>
                  </a:schemeClr>
                </a:solidFill>
              </a:defRPr>
            </a:lvl7pPr>
            <a:lvl8pPr marL="3091621" indent="0">
              <a:buNone/>
              <a:defRPr sz="1352">
                <a:solidFill>
                  <a:schemeClr val="tx1">
                    <a:tint val="75000"/>
                  </a:schemeClr>
                </a:solidFill>
              </a:defRPr>
            </a:lvl8pPr>
            <a:lvl9pPr marL="3533281" indent="0">
              <a:buNone/>
              <a:defRPr sz="13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476021-B989-4D54-A9C3-7F6A53DC4C15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705"/>
            </a:lvl1pPr>
            <a:lvl2pPr>
              <a:defRPr sz="2318"/>
            </a:lvl2pPr>
            <a:lvl3pPr>
              <a:defRPr sz="1932"/>
            </a:lvl3pPr>
            <a:lvl4pPr>
              <a:defRPr sz="1739"/>
            </a:lvl4pPr>
            <a:lvl5pPr>
              <a:defRPr sz="1739"/>
            </a:lvl5pPr>
            <a:lvl6pPr>
              <a:defRPr sz="1739"/>
            </a:lvl6pPr>
            <a:lvl7pPr>
              <a:defRPr sz="1739"/>
            </a:lvl7pPr>
            <a:lvl8pPr>
              <a:defRPr sz="1739"/>
            </a:lvl8pPr>
            <a:lvl9pPr>
              <a:defRPr sz="1739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705"/>
            </a:lvl1pPr>
            <a:lvl2pPr>
              <a:defRPr sz="2318"/>
            </a:lvl2pPr>
            <a:lvl3pPr>
              <a:defRPr sz="1932"/>
            </a:lvl3pPr>
            <a:lvl4pPr>
              <a:defRPr sz="1739"/>
            </a:lvl4pPr>
            <a:lvl5pPr>
              <a:defRPr sz="1739"/>
            </a:lvl5pPr>
            <a:lvl6pPr>
              <a:defRPr sz="1739"/>
            </a:lvl6pPr>
            <a:lvl7pPr>
              <a:defRPr sz="1739"/>
            </a:lvl7pPr>
            <a:lvl8pPr>
              <a:defRPr sz="1739"/>
            </a:lvl8pPr>
            <a:lvl9pPr>
              <a:defRPr sz="1739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31B466-1C71-49EA-A7AA-C503285171EF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318" b="1"/>
            </a:lvl1pPr>
            <a:lvl2pPr marL="441660" indent="0">
              <a:buNone/>
              <a:defRPr sz="1932" b="1"/>
            </a:lvl2pPr>
            <a:lvl3pPr marL="883320" indent="0">
              <a:buNone/>
              <a:defRPr sz="1739" b="1"/>
            </a:lvl3pPr>
            <a:lvl4pPr marL="1324980" indent="0">
              <a:buNone/>
              <a:defRPr sz="1546" b="1"/>
            </a:lvl4pPr>
            <a:lvl5pPr marL="1766640" indent="0">
              <a:buNone/>
              <a:defRPr sz="1546" b="1"/>
            </a:lvl5pPr>
            <a:lvl6pPr marL="2208300" indent="0">
              <a:buNone/>
              <a:defRPr sz="1546" b="1"/>
            </a:lvl6pPr>
            <a:lvl7pPr marL="2649961" indent="0">
              <a:buNone/>
              <a:defRPr sz="1546" b="1"/>
            </a:lvl7pPr>
            <a:lvl8pPr marL="3091621" indent="0">
              <a:buNone/>
              <a:defRPr sz="1546" b="1"/>
            </a:lvl8pPr>
            <a:lvl9pPr marL="3533281" indent="0">
              <a:buNone/>
              <a:defRPr sz="1546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318"/>
            </a:lvl1pPr>
            <a:lvl2pPr>
              <a:defRPr sz="1932"/>
            </a:lvl2pPr>
            <a:lvl3pPr>
              <a:defRPr sz="1739"/>
            </a:lvl3pPr>
            <a:lvl4pPr>
              <a:defRPr sz="1546"/>
            </a:lvl4pPr>
            <a:lvl5pPr>
              <a:defRPr sz="1546"/>
            </a:lvl5pPr>
            <a:lvl6pPr>
              <a:defRPr sz="1546"/>
            </a:lvl6pPr>
            <a:lvl7pPr>
              <a:defRPr sz="1546"/>
            </a:lvl7pPr>
            <a:lvl8pPr>
              <a:defRPr sz="1546"/>
            </a:lvl8pPr>
            <a:lvl9pPr>
              <a:defRPr sz="1546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318" b="1"/>
            </a:lvl1pPr>
            <a:lvl2pPr marL="441660" indent="0">
              <a:buNone/>
              <a:defRPr sz="1932" b="1"/>
            </a:lvl2pPr>
            <a:lvl3pPr marL="883320" indent="0">
              <a:buNone/>
              <a:defRPr sz="1739" b="1"/>
            </a:lvl3pPr>
            <a:lvl4pPr marL="1324980" indent="0">
              <a:buNone/>
              <a:defRPr sz="1546" b="1"/>
            </a:lvl4pPr>
            <a:lvl5pPr marL="1766640" indent="0">
              <a:buNone/>
              <a:defRPr sz="1546" b="1"/>
            </a:lvl5pPr>
            <a:lvl6pPr marL="2208300" indent="0">
              <a:buNone/>
              <a:defRPr sz="1546" b="1"/>
            </a:lvl6pPr>
            <a:lvl7pPr marL="2649961" indent="0">
              <a:buNone/>
              <a:defRPr sz="1546" b="1"/>
            </a:lvl7pPr>
            <a:lvl8pPr marL="3091621" indent="0">
              <a:buNone/>
              <a:defRPr sz="1546" b="1"/>
            </a:lvl8pPr>
            <a:lvl9pPr marL="3533281" indent="0">
              <a:buNone/>
              <a:defRPr sz="1546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318"/>
            </a:lvl1pPr>
            <a:lvl2pPr>
              <a:defRPr sz="1932"/>
            </a:lvl2pPr>
            <a:lvl3pPr>
              <a:defRPr sz="1739"/>
            </a:lvl3pPr>
            <a:lvl4pPr>
              <a:defRPr sz="1546"/>
            </a:lvl4pPr>
            <a:lvl5pPr>
              <a:defRPr sz="1546"/>
            </a:lvl5pPr>
            <a:lvl6pPr>
              <a:defRPr sz="1546"/>
            </a:lvl6pPr>
            <a:lvl7pPr>
              <a:defRPr sz="1546"/>
            </a:lvl7pPr>
            <a:lvl8pPr>
              <a:defRPr sz="1546"/>
            </a:lvl8pPr>
            <a:lvl9pPr>
              <a:defRPr sz="1546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6244A24-518C-428D-BCEE-5E6E407839A6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1307B58-C8A2-4AE7-B3F7-5CBC08536C9F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BC115A3-FB5B-44A4-BA19-35897A1AEA16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93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091"/>
            </a:lvl1pPr>
            <a:lvl2pPr>
              <a:defRPr sz="2705"/>
            </a:lvl2pPr>
            <a:lvl3pPr>
              <a:defRPr sz="2318"/>
            </a:lvl3pPr>
            <a:lvl4pPr>
              <a:defRPr sz="1932"/>
            </a:lvl4pPr>
            <a:lvl5pPr>
              <a:defRPr sz="1932"/>
            </a:lvl5pPr>
            <a:lvl6pPr>
              <a:defRPr sz="1932"/>
            </a:lvl6pPr>
            <a:lvl7pPr>
              <a:defRPr sz="1932"/>
            </a:lvl7pPr>
            <a:lvl8pPr>
              <a:defRPr sz="1932"/>
            </a:lvl8pPr>
            <a:lvl9pPr>
              <a:defRPr sz="1932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352"/>
            </a:lvl1pPr>
            <a:lvl2pPr marL="441660" indent="0">
              <a:buNone/>
              <a:defRPr sz="1159"/>
            </a:lvl2pPr>
            <a:lvl3pPr marL="883320" indent="0">
              <a:buNone/>
              <a:defRPr sz="966"/>
            </a:lvl3pPr>
            <a:lvl4pPr marL="1324980" indent="0">
              <a:buNone/>
              <a:defRPr sz="869"/>
            </a:lvl4pPr>
            <a:lvl5pPr marL="1766640" indent="0">
              <a:buNone/>
              <a:defRPr sz="869"/>
            </a:lvl5pPr>
            <a:lvl6pPr marL="2208300" indent="0">
              <a:buNone/>
              <a:defRPr sz="869"/>
            </a:lvl6pPr>
            <a:lvl7pPr marL="2649961" indent="0">
              <a:buNone/>
              <a:defRPr sz="869"/>
            </a:lvl7pPr>
            <a:lvl8pPr marL="3091621" indent="0">
              <a:buNone/>
              <a:defRPr sz="869"/>
            </a:lvl8pPr>
            <a:lvl9pPr marL="3533281" indent="0">
              <a:buNone/>
              <a:defRPr sz="869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F37BEF-C78E-4E9A-9541-CEC156ADD65C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93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091"/>
            </a:lvl1pPr>
            <a:lvl2pPr marL="441660" indent="0">
              <a:buNone/>
              <a:defRPr sz="2705"/>
            </a:lvl2pPr>
            <a:lvl3pPr marL="883320" indent="0">
              <a:buNone/>
              <a:defRPr sz="2318"/>
            </a:lvl3pPr>
            <a:lvl4pPr marL="1324980" indent="0">
              <a:buNone/>
              <a:defRPr sz="1932"/>
            </a:lvl4pPr>
            <a:lvl5pPr marL="1766640" indent="0">
              <a:buNone/>
              <a:defRPr sz="1932"/>
            </a:lvl5pPr>
            <a:lvl6pPr marL="2208300" indent="0">
              <a:buNone/>
              <a:defRPr sz="1932"/>
            </a:lvl6pPr>
            <a:lvl7pPr marL="2649961" indent="0">
              <a:buNone/>
              <a:defRPr sz="1932"/>
            </a:lvl7pPr>
            <a:lvl8pPr marL="3091621" indent="0">
              <a:buNone/>
              <a:defRPr sz="1932"/>
            </a:lvl8pPr>
            <a:lvl9pPr marL="3533281" indent="0">
              <a:buNone/>
              <a:defRPr sz="1932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352"/>
            </a:lvl1pPr>
            <a:lvl2pPr marL="441660" indent="0">
              <a:buNone/>
              <a:defRPr sz="1159"/>
            </a:lvl2pPr>
            <a:lvl3pPr marL="883320" indent="0">
              <a:buNone/>
              <a:defRPr sz="966"/>
            </a:lvl3pPr>
            <a:lvl4pPr marL="1324980" indent="0">
              <a:buNone/>
              <a:defRPr sz="869"/>
            </a:lvl4pPr>
            <a:lvl5pPr marL="1766640" indent="0">
              <a:buNone/>
              <a:defRPr sz="869"/>
            </a:lvl5pPr>
            <a:lvl6pPr marL="2208300" indent="0">
              <a:buNone/>
              <a:defRPr sz="869"/>
            </a:lvl6pPr>
            <a:lvl7pPr marL="2649961" indent="0">
              <a:buNone/>
              <a:defRPr sz="869"/>
            </a:lvl7pPr>
            <a:lvl8pPr marL="3091621" indent="0">
              <a:buNone/>
              <a:defRPr sz="869"/>
            </a:lvl8pPr>
            <a:lvl9pPr marL="3533281" indent="0">
              <a:buNone/>
              <a:defRPr sz="869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B7FF80E-B76F-4422-B928-539DA6326CE9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A32383A-66ED-4F78-96A7-B98BD3DAFD6D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2A5EFD-D76B-42F0-931C-96C0632A673E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3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79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51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35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198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03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87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717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49B64D-99CF-4359-BB71-B25E042347F2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3376B9-81E3-4853-9483-208C71B5FD25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335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1pPr>
            <a:lvl2pPr marL="38396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2pPr>
            <a:lvl3pPr marL="767925" indent="0">
              <a:buNone/>
              <a:defRPr sz="1344">
                <a:solidFill>
                  <a:schemeClr val="tx1">
                    <a:tint val="75000"/>
                  </a:schemeClr>
                </a:solidFill>
              </a:defRPr>
            </a:lvl3pPr>
            <a:lvl4pPr marL="1151888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4pPr>
            <a:lvl5pPr marL="1535851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5pPr>
            <a:lvl6pPr marL="1919813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6pPr>
            <a:lvl7pPr marL="2303776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7pPr>
            <a:lvl8pPr marL="2687739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8pPr>
            <a:lvl9pPr marL="3071701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9662605-8411-446F-917C-9E5ABBFBC185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351"/>
            </a:lvl1pPr>
            <a:lvl2pPr>
              <a:defRPr sz="2016"/>
            </a:lvl2pPr>
            <a:lvl3pPr>
              <a:defRPr sz="1680"/>
            </a:lvl3pPr>
            <a:lvl4pPr>
              <a:defRPr sz="1512"/>
            </a:lvl4pPr>
            <a:lvl5pPr>
              <a:defRPr sz="1512"/>
            </a:lvl5pPr>
            <a:lvl6pPr>
              <a:defRPr sz="1512"/>
            </a:lvl6pPr>
            <a:lvl7pPr>
              <a:defRPr sz="1512"/>
            </a:lvl7pPr>
            <a:lvl8pPr>
              <a:defRPr sz="1512"/>
            </a:lvl8pPr>
            <a:lvl9pPr>
              <a:defRPr sz="1512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351"/>
            </a:lvl1pPr>
            <a:lvl2pPr>
              <a:defRPr sz="2016"/>
            </a:lvl2pPr>
            <a:lvl3pPr>
              <a:defRPr sz="1680"/>
            </a:lvl3pPr>
            <a:lvl4pPr>
              <a:defRPr sz="1512"/>
            </a:lvl4pPr>
            <a:lvl5pPr>
              <a:defRPr sz="1512"/>
            </a:lvl5pPr>
            <a:lvl6pPr>
              <a:defRPr sz="1512"/>
            </a:lvl6pPr>
            <a:lvl7pPr>
              <a:defRPr sz="1512"/>
            </a:lvl7pPr>
            <a:lvl8pPr>
              <a:defRPr sz="1512"/>
            </a:lvl8pPr>
            <a:lvl9pPr>
              <a:defRPr sz="1512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8C45CA9-0ACF-48F2-A62B-D5F5A8EC5834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16" b="1"/>
            </a:lvl1pPr>
            <a:lvl2pPr marL="383963" indent="0">
              <a:buNone/>
              <a:defRPr sz="1680" b="1"/>
            </a:lvl2pPr>
            <a:lvl3pPr marL="767925" indent="0">
              <a:buNone/>
              <a:defRPr sz="1512" b="1"/>
            </a:lvl3pPr>
            <a:lvl4pPr marL="1151888" indent="0">
              <a:buNone/>
              <a:defRPr sz="1344" b="1"/>
            </a:lvl4pPr>
            <a:lvl5pPr marL="1535851" indent="0">
              <a:buNone/>
              <a:defRPr sz="1344" b="1"/>
            </a:lvl5pPr>
            <a:lvl6pPr marL="1919813" indent="0">
              <a:buNone/>
              <a:defRPr sz="1344" b="1"/>
            </a:lvl6pPr>
            <a:lvl7pPr marL="2303776" indent="0">
              <a:buNone/>
              <a:defRPr sz="1344" b="1"/>
            </a:lvl7pPr>
            <a:lvl8pPr marL="2687739" indent="0">
              <a:buNone/>
              <a:defRPr sz="1344" b="1"/>
            </a:lvl8pPr>
            <a:lvl9pPr marL="3071701" indent="0">
              <a:buNone/>
              <a:defRPr sz="1344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016"/>
            </a:lvl1pPr>
            <a:lvl2pPr>
              <a:defRPr sz="1680"/>
            </a:lvl2pPr>
            <a:lvl3pPr>
              <a:defRPr sz="1512"/>
            </a:lvl3pPr>
            <a:lvl4pPr>
              <a:defRPr sz="1344"/>
            </a:lvl4pPr>
            <a:lvl5pPr>
              <a:defRPr sz="1344"/>
            </a:lvl5pPr>
            <a:lvl6pPr>
              <a:defRPr sz="1344"/>
            </a:lvl6pPr>
            <a:lvl7pPr>
              <a:defRPr sz="1344"/>
            </a:lvl7pPr>
            <a:lvl8pPr>
              <a:defRPr sz="1344"/>
            </a:lvl8pPr>
            <a:lvl9pPr>
              <a:defRPr sz="1344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016" b="1"/>
            </a:lvl1pPr>
            <a:lvl2pPr marL="383963" indent="0">
              <a:buNone/>
              <a:defRPr sz="1680" b="1"/>
            </a:lvl2pPr>
            <a:lvl3pPr marL="767925" indent="0">
              <a:buNone/>
              <a:defRPr sz="1512" b="1"/>
            </a:lvl3pPr>
            <a:lvl4pPr marL="1151888" indent="0">
              <a:buNone/>
              <a:defRPr sz="1344" b="1"/>
            </a:lvl4pPr>
            <a:lvl5pPr marL="1535851" indent="0">
              <a:buNone/>
              <a:defRPr sz="1344" b="1"/>
            </a:lvl5pPr>
            <a:lvl6pPr marL="1919813" indent="0">
              <a:buNone/>
              <a:defRPr sz="1344" b="1"/>
            </a:lvl6pPr>
            <a:lvl7pPr marL="2303776" indent="0">
              <a:buNone/>
              <a:defRPr sz="1344" b="1"/>
            </a:lvl7pPr>
            <a:lvl8pPr marL="2687739" indent="0">
              <a:buNone/>
              <a:defRPr sz="1344" b="1"/>
            </a:lvl8pPr>
            <a:lvl9pPr marL="3071701" indent="0">
              <a:buNone/>
              <a:defRPr sz="1344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016"/>
            </a:lvl1pPr>
            <a:lvl2pPr>
              <a:defRPr sz="1680"/>
            </a:lvl2pPr>
            <a:lvl3pPr>
              <a:defRPr sz="1512"/>
            </a:lvl3pPr>
            <a:lvl4pPr>
              <a:defRPr sz="1344"/>
            </a:lvl4pPr>
            <a:lvl5pPr>
              <a:defRPr sz="1344"/>
            </a:lvl5pPr>
            <a:lvl6pPr>
              <a:defRPr sz="1344"/>
            </a:lvl6pPr>
            <a:lvl7pPr>
              <a:defRPr sz="1344"/>
            </a:lvl7pPr>
            <a:lvl8pPr>
              <a:defRPr sz="1344"/>
            </a:lvl8pPr>
            <a:lvl9pPr>
              <a:defRPr sz="1344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5A3B514-6A6A-4C5D-AF68-1B63A62F5947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8074F5F-93CA-4D76-B5D6-96C9F6BD540C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9EA1913-9506-4A9A-B875-13B7C1448EFE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8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87"/>
            </a:lvl1pPr>
            <a:lvl2pPr>
              <a:defRPr sz="2351"/>
            </a:lvl2pPr>
            <a:lvl3pPr>
              <a:defRPr sz="2016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76"/>
            </a:lvl1pPr>
            <a:lvl2pPr marL="383963" indent="0">
              <a:buNone/>
              <a:defRPr sz="1008"/>
            </a:lvl2pPr>
            <a:lvl3pPr marL="767925" indent="0">
              <a:buNone/>
              <a:defRPr sz="840"/>
            </a:lvl3pPr>
            <a:lvl4pPr marL="1151888" indent="0">
              <a:buNone/>
              <a:defRPr sz="756"/>
            </a:lvl4pPr>
            <a:lvl5pPr marL="1535851" indent="0">
              <a:buNone/>
              <a:defRPr sz="756"/>
            </a:lvl5pPr>
            <a:lvl6pPr marL="1919813" indent="0">
              <a:buNone/>
              <a:defRPr sz="756"/>
            </a:lvl6pPr>
            <a:lvl7pPr marL="2303776" indent="0">
              <a:buNone/>
              <a:defRPr sz="756"/>
            </a:lvl7pPr>
            <a:lvl8pPr marL="2687739" indent="0">
              <a:buNone/>
              <a:defRPr sz="756"/>
            </a:lvl8pPr>
            <a:lvl9pPr marL="3071701" indent="0">
              <a:buNone/>
              <a:defRPr sz="756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4276C3E-6FFA-4F97-BD14-BDA0AD003AD6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8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2687"/>
            </a:lvl1pPr>
            <a:lvl2pPr marL="383963" indent="0">
              <a:buNone/>
              <a:defRPr sz="2351"/>
            </a:lvl2pPr>
            <a:lvl3pPr marL="767925" indent="0">
              <a:buNone/>
              <a:defRPr sz="2016"/>
            </a:lvl3pPr>
            <a:lvl4pPr marL="1151888" indent="0">
              <a:buNone/>
              <a:defRPr sz="1680"/>
            </a:lvl4pPr>
            <a:lvl5pPr marL="1535851" indent="0">
              <a:buNone/>
              <a:defRPr sz="1680"/>
            </a:lvl5pPr>
            <a:lvl6pPr marL="1919813" indent="0">
              <a:buNone/>
              <a:defRPr sz="1680"/>
            </a:lvl6pPr>
            <a:lvl7pPr marL="2303776" indent="0">
              <a:buNone/>
              <a:defRPr sz="1680"/>
            </a:lvl7pPr>
            <a:lvl8pPr marL="2687739" indent="0">
              <a:buNone/>
              <a:defRPr sz="1680"/>
            </a:lvl8pPr>
            <a:lvl9pPr marL="3071701" indent="0">
              <a:buNone/>
              <a:defRPr sz="168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76"/>
            </a:lvl1pPr>
            <a:lvl2pPr marL="383963" indent="0">
              <a:buNone/>
              <a:defRPr sz="1008"/>
            </a:lvl2pPr>
            <a:lvl3pPr marL="767925" indent="0">
              <a:buNone/>
              <a:defRPr sz="840"/>
            </a:lvl3pPr>
            <a:lvl4pPr marL="1151888" indent="0">
              <a:buNone/>
              <a:defRPr sz="756"/>
            </a:lvl4pPr>
            <a:lvl5pPr marL="1535851" indent="0">
              <a:buNone/>
              <a:defRPr sz="756"/>
            </a:lvl5pPr>
            <a:lvl6pPr marL="1919813" indent="0">
              <a:buNone/>
              <a:defRPr sz="756"/>
            </a:lvl6pPr>
            <a:lvl7pPr marL="2303776" indent="0">
              <a:buNone/>
              <a:defRPr sz="756"/>
            </a:lvl7pPr>
            <a:lvl8pPr marL="2687739" indent="0">
              <a:buNone/>
              <a:defRPr sz="756"/>
            </a:lvl8pPr>
            <a:lvl9pPr marL="3071701" indent="0">
              <a:buNone/>
              <a:defRPr sz="756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E27F13C-4707-45BA-8D55-320352CCFFF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29E0EF0-D2FC-4269-BD7D-E5091447946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2E5A9F-FC16-470A-AD73-77F991C11C56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80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6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34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12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90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68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46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24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23FEF2-69E4-4D9B-A758-D7D2F896BAD1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449D6C-95FA-4370-A79A-A49A70C3D45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330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654">
                <a:solidFill>
                  <a:schemeClr val="tx1">
                    <a:tint val="75000"/>
                  </a:schemeClr>
                </a:solidFill>
              </a:defRPr>
            </a:lvl1pPr>
            <a:lvl2pPr marL="378083" indent="0">
              <a:buNone/>
              <a:defRPr sz="1489">
                <a:solidFill>
                  <a:schemeClr val="tx1">
                    <a:tint val="75000"/>
                  </a:schemeClr>
                </a:solidFill>
              </a:defRPr>
            </a:lvl2pPr>
            <a:lvl3pPr marL="756165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4248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4pPr>
            <a:lvl5pPr marL="1512331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5pPr>
            <a:lvl6pPr marL="1890413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6pPr>
            <a:lvl7pPr marL="2268496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7pPr>
            <a:lvl8pPr marL="2646579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8pPr>
            <a:lvl9pPr marL="3024662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FEABBE5-AC2B-4768-B599-81B134EE13C9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315"/>
            </a:lvl1pPr>
            <a:lvl2pPr>
              <a:defRPr sz="1985"/>
            </a:lvl2pPr>
            <a:lvl3pPr>
              <a:defRPr sz="1654"/>
            </a:lvl3pPr>
            <a:lvl4pPr>
              <a:defRPr sz="1489"/>
            </a:lvl4pPr>
            <a:lvl5pPr>
              <a:defRPr sz="1489"/>
            </a:lvl5pPr>
            <a:lvl6pPr>
              <a:defRPr sz="1489"/>
            </a:lvl6pPr>
            <a:lvl7pPr>
              <a:defRPr sz="1489"/>
            </a:lvl7pPr>
            <a:lvl8pPr>
              <a:defRPr sz="1489"/>
            </a:lvl8pPr>
            <a:lvl9pPr>
              <a:defRPr sz="1489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315"/>
            </a:lvl1pPr>
            <a:lvl2pPr>
              <a:defRPr sz="1985"/>
            </a:lvl2pPr>
            <a:lvl3pPr>
              <a:defRPr sz="1654"/>
            </a:lvl3pPr>
            <a:lvl4pPr>
              <a:defRPr sz="1489"/>
            </a:lvl4pPr>
            <a:lvl5pPr>
              <a:defRPr sz="1489"/>
            </a:lvl5pPr>
            <a:lvl6pPr>
              <a:defRPr sz="1489"/>
            </a:lvl6pPr>
            <a:lvl7pPr>
              <a:defRPr sz="1489"/>
            </a:lvl7pPr>
            <a:lvl8pPr>
              <a:defRPr sz="1489"/>
            </a:lvl8pPr>
            <a:lvl9pPr>
              <a:defRPr sz="1489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63C89AB-917B-4826-BD8E-13A96067D39F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985" b="1"/>
            </a:lvl1pPr>
            <a:lvl2pPr marL="378083" indent="0">
              <a:buNone/>
              <a:defRPr sz="1654" b="1"/>
            </a:lvl2pPr>
            <a:lvl3pPr marL="756165" indent="0">
              <a:buNone/>
              <a:defRPr sz="1489" b="1"/>
            </a:lvl3pPr>
            <a:lvl4pPr marL="1134248" indent="0">
              <a:buNone/>
              <a:defRPr sz="1323" b="1"/>
            </a:lvl4pPr>
            <a:lvl5pPr marL="1512331" indent="0">
              <a:buNone/>
              <a:defRPr sz="1323" b="1"/>
            </a:lvl5pPr>
            <a:lvl6pPr marL="1890413" indent="0">
              <a:buNone/>
              <a:defRPr sz="1323" b="1"/>
            </a:lvl6pPr>
            <a:lvl7pPr marL="2268496" indent="0">
              <a:buNone/>
              <a:defRPr sz="1323" b="1"/>
            </a:lvl7pPr>
            <a:lvl8pPr marL="2646579" indent="0">
              <a:buNone/>
              <a:defRPr sz="1323" b="1"/>
            </a:lvl8pPr>
            <a:lvl9pPr marL="3024662" indent="0">
              <a:buNone/>
              <a:defRPr sz="1323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1985"/>
            </a:lvl1pPr>
            <a:lvl2pPr>
              <a:defRPr sz="1654"/>
            </a:lvl2pPr>
            <a:lvl3pPr>
              <a:defRPr sz="1489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1985" b="1"/>
            </a:lvl1pPr>
            <a:lvl2pPr marL="378083" indent="0">
              <a:buNone/>
              <a:defRPr sz="1654" b="1"/>
            </a:lvl2pPr>
            <a:lvl3pPr marL="756165" indent="0">
              <a:buNone/>
              <a:defRPr sz="1489" b="1"/>
            </a:lvl3pPr>
            <a:lvl4pPr marL="1134248" indent="0">
              <a:buNone/>
              <a:defRPr sz="1323" b="1"/>
            </a:lvl4pPr>
            <a:lvl5pPr marL="1512331" indent="0">
              <a:buNone/>
              <a:defRPr sz="1323" b="1"/>
            </a:lvl5pPr>
            <a:lvl6pPr marL="1890413" indent="0">
              <a:buNone/>
              <a:defRPr sz="1323" b="1"/>
            </a:lvl6pPr>
            <a:lvl7pPr marL="2268496" indent="0">
              <a:buNone/>
              <a:defRPr sz="1323" b="1"/>
            </a:lvl7pPr>
            <a:lvl8pPr marL="2646579" indent="0">
              <a:buNone/>
              <a:defRPr sz="1323" b="1"/>
            </a:lvl8pPr>
            <a:lvl9pPr marL="3024662" indent="0">
              <a:buNone/>
              <a:defRPr sz="1323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1985"/>
            </a:lvl1pPr>
            <a:lvl2pPr>
              <a:defRPr sz="1654"/>
            </a:lvl2pPr>
            <a:lvl3pPr>
              <a:defRPr sz="1489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111B5F5-3324-4686-B4E5-3EF872123DD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5E80B39-19DE-4A00-8160-8EE68A1629B1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8B2479F-6B1E-42A9-B986-BF2EA72D6226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5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46"/>
            </a:lvl1pPr>
            <a:lvl2pPr>
              <a:defRPr sz="2315"/>
            </a:lvl2pPr>
            <a:lvl3pPr>
              <a:defRPr sz="1985"/>
            </a:lvl3pPr>
            <a:lvl4pPr>
              <a:defRPr sz="1654"/>
            </a:lvl4pPr>
            <a:lvl5pPr>
              <a:defRPr sz="1654"/>
            </a:lvl5pPr>
            <a:lvl6pPr>
              <a:defRPr sz="1654"/>
            </a:lvl6pPr>
            <a:lvl7pPr>
              <a:defRPr sz="1654"/>
            </a:lvl7pPr>
            <a:lvl8pPr>
              <a:defRPr sz="1654"/>
            </a:lvl8pPr>
            <a:lvl9pPr>
              <a:defRPr sz="1654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58"/>
            </a:lvl1pPr>
            <a:lvl2pPr marL="378083" indent="0">
              <a:buNone/>
              <a:defRPr sz="992"/>
            </a:lvl2pPr>
            <a:lvl3pPr marL="756165" indent="0">
              <a:buNone/>
              <a:defRPr sz="827"/>
            </a:lvl3pPr>
            <a:lvl4pPr marL="1134248" indent="0">
              <a:buNone/>
              <a:defRPr sz="744"/>
            </a:lvl4pPr>
            <a:lvl5pPr marL="1512331" indent="0">
              <a:buNone/>
              <a:defRPr sz="744"/>
            </a:lvl5pPr>
            <a:lvl6pPr marL="1890413" indent="0">
              <a:buNone/>
              <a:defRPr sz="744"/>
            </a:lvl6pPr>
            <a:lvl7pPr marL="2268496" indent="0">
              <a:buNone/>
              <a:defRPr sz="744"/>
            </a:lvl7pPr>
            <a:lvl8pPr marL="2646579" indent="0">
              <a:buNone/>
              <a:defRPr sz="744"/>
            </a:lvl8pPr>
            <a:lvl9pPr marL="3024662" indent="0">
              <a:buNone/>
              <a:defRPr sz="744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92A0DB-98D0-44E6-8CC9-3BF32327EA5F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5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2646"/>
            </a:lvl1pPr>
            <a:lvl2pPr marL="378083" indent="0">
              <a:buNone/>
              <a:defRPr sz="2315"/>
            </a:lvl2pPr>
            <a:lvl3pPr marL="756165" indent="0">
              <a:buNone/>
              <a:defRPr sz="1985"/>
            </a:lvl3pPr>
            <a:lvl4pPr marL="1134248" indent="0">
              <a:buNone/>
              <a:defRPr sz="1654"/>
            </a:lvl4pPr>
            <a:lvl5pPr marL="1512331" indent="0">
              <a:buNone/>
              <a:defRPr sz="1654"/>
            </a:lvl5pPr>
            <a:lvl6pPr marL="1890413" indent="0">
              <a:buNone/>
              <a:defRPr sz="1654"/>
            </a:lvl6pPr>
            <a:lvl7pPr marL="2268496" indent="0">
              <a:buNone/>
              <a:defRPr sz="1654"/>
            </a:lvl7pPr>
            <a:lvl8pPr marL="2646579" indent="0">
              <a:buNone/>
              <a:defRPr sz="1654"/>
            </a:lvl8pPr>
            <a:lvl9pPr marL="3024662" indent="0">
              <a:buNone/>
              <a:defRPr sz="165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58"/>
            </a:lvl1pPr>
            <a:lvl2pPr marL="378083" indent="0">
              <a:buNone/>
              <a:defRPr sz="992"/>
            </a:lvl2pPr>
            <a:lvl3pPr marL="756165" indent="0">
              <a:buNone/>
              <a:defRPr sz="827"/>
            </a:lvl3pPr>
            <a:lvl4pPr marL="1134248" indent="0">
              <a:buNone/>
              <a:defRPr sz="744"/>
            </a:lvl4pPr>
            <a:lvl5pPr marL="1512331" indent="0">
              <a:buNone/>
              <a:defRPr sz="744"/>
            </a:lvl5pPr>
            <a:lvl6pPr marL="1890413" indent="0">
              <a:buNone/>
              <a:defRPr sz="744"/>
            </a:lvl6pPr>
            <a:lvl7pPr marL="2268496" indent="0">
              <a:buNone/>
              <a:defRPr sz="744"/>
            </a:lvl7pPr>
            <a:lvl8pPr marL="2646579" indent="0">
              <a:buNone/>
              <a:defRPr sz="744"/>
            </a:lvl8pPr>
            <a:lvl9pPr marL="3024662" indent="0">
              <a:buNone/>
              <a:defRPr sz="744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A26F79A-D320-4342-944F-FA96DC77E2FC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ADC5732-C1F5-434F-8E5F-41B297F9B4A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BB6B47E-7276-4983-B7E0-93FF6DAF7488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5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1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27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03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78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546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30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06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5CD9F49-4F98-426B-9D73-86A03B20E45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391A16-6757-44A5-8621-B9C8B7FE428B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328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644">
                <a:solidFill>
                  <a:schemeClr val="tx1">
                    <a:tint val="75000"/>
                  </a:schemeClr>
                </a:solidFill>
              </a:defRPr>
            </a:lvl1pPr>
            <a:lvl2pPr marL="375781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2pPr>
            <a:lvl3pPr marL="751562" indent="0">
              <a:buNone/>
              <a:defRPr sz="1315">
                <a:solidFill>
                  <a:schemeClr val="tx1">
                    <a:tint val="75000"/>
                  </a:schemeClr>
                </a:solidFill>
              </a:defRPr>
            </a:lvl3pPr>
            <a:lvl4pPr marL="1127343" indent="0">
              <a:buNone/>
              <a:defRPr sz="1151">
                <a:solidFill>
                  <a:schemeClr val="tx1">
                    <a:tint val="75000"/>
                  </a:schemeClr>
                </a:solidFill>
              </a:defRPr>
            </a:lvl4pPr>
            <a:lvl5pPr marL="1503123" indent="0">
              <a:buNone/>
              <a:defRPr sz="1151">
                <a:solidFill>
                  <a:schemeClr val="tx1">
                    <a:tint val="75000"/>
                  </a:schemeClr>
                </a:solidFill>
              </a:defRPr>
            </a:lvl5pPr>
            <a:lvl6pPr marL="1878904" indent="0">
              <a:buNone/>
              <a:defRPr sz="1151">
                <a:solidFill>
                  <a:schemeClr val="tx1">
                    <a:tint val="75000"/>
                  </a:schemeClr>
                </a:solidFill>
              </a:defRPr>
            </a:lvl6pPr>
            <a:lvl7pPr marL="2254685" indent="0">
              <a:buNone/>
              <a:defRPr sz="1151">
                <a:solidFill>
                  <a:schemeClr val="tx1">
                    <a:tint val="75000"/>
                  </a:schemeClr>
                </a:solidFill>
              </a:defRPr>
            </a:lvl7pPr>
            <a:lvl8pPr marL="2630466" indent="0">
              <a:buNone/>
              <a:defRPr sz="1151">
                <a:solidFill>
                  <a:schemeClr val="tx1">
                    <a:tint val="75000"/>
                  </a:schemeClr>
                </a:solidFill>
              </a:defRPr>
            </a:lvl8pPr>
            <a:lvl9pPr marL="3006247" indent="0">
              <a:buNone/>
              <a:defRPr sz="11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1639CD-3CB4-458D-960E-0854663397AF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301"/>
            </a:lvl1pPr>
            <a:lvl2pPr>
              <a:defRPr sz="1973"/>
            </a:lvl2pPr>
            <a:lvl3pPr>
              <a:defRPr sz="1644"/>
            </a:lvl3pPr>
            <a:lvl4pPr>
              <a:defRPr sz="1479"/>
            </a:lvl4pPr>
            <a:lvl5pPr>
              <a:defRPr sz="1479"/>
            </a:lvl5pPr>
            <a:lvl6pPr>
              <a:defRPr sz="1479"/>
            </a:lvl6pPr>
            <a:lvl7pPr>
              <a:defRPr sz="1479"/>
            </a:lvl7pPr>
            <a:lvl8pPr>
              <a:defRPr sz="1479"/>
            </a:lvl8pPr>
            <a:lvl9pPr>
              <a:defRPr sz="1479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301"/>
            </a:lvl1pPr>
            <a:lvl2pPr>
              <a:defRPr sz="1973"/>
            </a:lvl2pPr>
            <a:lvl3pPr>
              <a:defRPr sz="1644"/>
            </a:lvl3pPr>
            <a:lvl4pPr>
              <a:defRPr sz="1479"/>
            </a:lvl4pPr>
            <a:lvl5pPr>
              <a:defRPr sz="1479"/>
            </a:lvl5pPr>
            <a:lvl6pPr>
              <a:defRPr sz="1479"/>
            </a:lvl6pPr>
            <a:lvl7pPr>
              <a:defRPr sz="1479"/>
            </a:lvl7pPr>
            <a:lvl8pPr>
              <a:defRPr sz="1479"/>
            </a:lvl8pPr>
            <a:lvl9pPr>
              <a:defRPr sz="1479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B9BCF71-C8CD-483F-8258-FA80745A3612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973" b="1"/>
            </a:lvl1pPr>
            <a:lvl2pPr marL="375781" indent="0">
              <a:buNone/>
              <a:defRPr sz="1644" b="1"/>
            </a:lvl2pPr>
            <a:lvl3pPr marL="751562" indent="0">
              <a:buNone/>
              <a:defRPr sz="1479" b="1"/>
            </a:lvl3pPr>
            <a:lvl4pPr marL="1127343" indent="0">
              <a:buNone/>
              <a:defRPr sz="1315" b="1"/>
            </a:lvl4pPr>
            <a:lvl5pPr marL="1503123" indent="0">
              <a:buNone/>
              <a:defRPr sz="1315" b="1"/>
            </a:lvl5pPr>
            <a:lvl6pPr marL="1878904" indent="0">
              <a:buNone/>
              <a:defRPr sz="1315" b="1"/>
            </a:lvl6pPr>
            <a:lvl7pPr marL="2254685" indent="0">
              <a:buNone/>
              <a:defRPr sz="1315" b="1"/>
            </a:lvl7pPr>
            <a:lvl8pPr marL="2630466" indent="0">
              <a:buNone/>
              <a:defRPr sz="1315" b="1"/>
            </a:lvl8pPr>
            <a:lvl9pPr marL="3006247" indent="0">
              <a:buNone/>
              <a:defRPr sz="1315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1973"/>
            </a:lvl1pPr>
            <a:lvl2pPr>
              <a:defRPr sz="1644"/>
            </a:lvl2pPr>
            <a:lvl3pPr>
              <a:defRPr sz="1479"/>
            </a:lvl3pPr>
            <a:lvl4pPr>
              <a:defRPr sz="1315"/>
            </a:lvl4pPr>
            <a:lvl5pPr>
              <a:defRPr sz="1315"/>
            </a:lvl5pPr>
            <a:lvl6pPr>
              <a:defRPr sz="1315"/>
            </a:lvl6pPr>
            <a:lvl7pPr>
              <a:defRPr sz="1315"/>
            </a:lvl7pPr>
            <a:lvl8pPr>
              <a:defRPr sz="1315"/>
            </a:lvl8pPr>
            <a:lvl9pPr>
              <a:defRPr sz="1315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1973" b="1"/>
            </a:lvl1pPr>
            <a:lvl2pPr marL="375781" indent="0">
              <a:buNone/>
              <a:defRPr sz="1644" b="1"/>
            </a:lvl2pPr>
            <a:lvl3pPr marL="751562" indent="0">
              <a:buNone/>
              <a:defRPr sz="1479" b="1"/>
            </a:lvl3pPr>
            <a:lvl4pPr marL="1127343" indent="0">
              <a:buNone/>
              <a:defRPr sz="1315" b="1"/>
            </a:lvl4pPr>
            <a:lvl5pPr marL="1503123" indent="0">
              <a:buNone/>
              <a:defRPr sz="1315" b="1"/>
            </a:lvl5pPr>
            <a:lvl6pPr marL="1878904" indent="0">
              <a:buNone/>
              <a:defRPr sz="1315" b="1"/>
            </a:lvl6pPr>
            <a:lvl7pPr marL="2254685" indent="0">
              <a:buNone/>
              <a:defRPr sz="1315" b="1"/>
            </a:lvl7pPr>
            <a:lvl8pPr marL="2630466" indent="0">
              <a:buNone/>
              <a:defRPr sz="1315" b="1"/>
            </a:lvl8pPr>
            <a:lvl9pPr marL="3006247" indent="0">
              <a:buNone/>
              <a:defRPr sz="1315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1973"/>
            </a:lvl1pPr>
            <a:lvl2pPr>
              <a:defRPr sz="1644"/>
            </a:lvl2pPr>
            <a:lvl3pPr>
              <a:defRPr sz="1479"/>
            </a:lvl3pPr>
            <a:lvl4pPr>
              <a:defRPr sz="1315"/>
            </a:lvl4pPr>
            <a:lvl5pPr>
              <a:defRPr sz="1315"/>
            </a:lvl5pPr>
            <a:lvl6pPr>
              <a:defRPr sz="1315"/>
            </a:lvl6pPr>
            <a:lvl7pPr>
              <a:defRPr sz="1315"/>
            </a:lvl7pPr>
            <a:lvl8pPr>
              <a:defRPr sz="1315"/>
            </a:lvl8pPr>
            <a:lvl9pPr>
              <a:defRPr sz="1315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BD9B349D-0EB0-4CCE-8DD9-E548A25A1359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69000DA-3A5E-4F79-8080-92CDF0192EFF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FA69534-9890-4B4F-BF1F-9DE65AB36A5D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4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30"/>
            </a:lvl1pPr>
            <a:lvl2pPr>
              <a:defRPr sz="2301"/>
            </a:lvl2pPr>
            <a:lvl3pPr>
              <a:defRPr sz="1973"/>
            </a:lvl3pPr>
            <a:lvl4pPr>
              <a:defRPr sz="1644"/>
            </a:lvl4pPr>
            <a:lvl5pPr>
              <a:defRPr sz="1644"/>
            </a:lvl5pPr>
            <a:lvl6pPr>
              <a:defRPr sz="1644"/>
            </a:lvl6pPr>
            <a:lvl7pPr>
              <a:defRPr sz="1644"/>
            </a:lvl7pPr>
            <a:lvl8pPr>
              <a:defRPr sz="1644"/>
            </a:lvl8pPr>
            <a:lvl9pPr>
              <a:defRPr sz="1644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51"/>
            </a:lvl1pPr>
            <a:lvl2pPr marL="375781" indent="0">
              <a:buNone/>
              <a:defRPr sz="986"/>
            </a:lvl2pPr>
            <a:lvl3pPr marL="751562" indent="0">
              <a:buNone/>
              <a:defRPr sz="822"/>
            </a:lvl3pPr>
            <a:lvl4pPr marL="1127343" indent="0">
              <a:buNone/>
              <a:defRPr sz="740"/>
            </a:lvl4pPr>
            <a:lvl5pPr marL="1503123" indent="0">
              <a:buNone/>
              <a:defRPr sz="740"/>
            </a:lvl5pPr>
            <a:lvl6pPr marL="1878904" indent="0">
              <a:buNone/>
              <a:defRPr sz="740"/>
            </a:lvl6pPr>
            <a:lvl7pPr marL="2254685" indent="0">
              <a:buNone/>
              <a:defRPr sz="740"/>
            </a:lvl7pPr>
            <a:lvl8pPr marL="2630466" indent="0">
              <a:buNone/>
              <a:defRPr sz="740"/>
            </a:lvl8pPr>
            <a:lvl9pPr marL="3006247" indent="0">
              <a:buNone/>
              <a:defRPr sz="74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0C15AE1-C4AE-474F-96A3-D832CAB6B7D4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4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2630"/>
            </a:lvl1pPr>
            <a:lvl2pPr marL="375781" indent="0">
              <a:buNone/>
              <a:defRPr sz="2301"/>
            </a:lvl2pPr>
            <a:lvl3pPr marL="751562" indent="0">
              <a:buNone/>
              <a:defRPr sz="1973"/>
            </a:lvl3pPr>
            <a:lvl4pPr marL="1127343" indent="0">
              <a:buNone/>
              <a:defRPr sz="1644"/>
            </a:lvl4pPr>
            <a:lvl5pPr marL="1503123" indent="0">
              <a:buNone/>
              <a:defRPr sz="1644"/>
            </a:lvl5pPr>
            <a:lvl6pPr marL="1878904" indent="0">
              <a:buNone/>
              <a:defRPr sz="1644"/>
            </a:lvl6pPr>
            <a:lvl7pPr marL="2254685" indent="0">
              <a:buNone/>
              <a:defRPr sz="1644"/>
            </a:lvl7pPr>
            <a:lvl8pPr marL="2630466" indent="0">
              <a:buNone/>
              <a:defRPr sz="1644"/>
            </a:lvl8pPr>
            <a:lvl9pPr marL="3006247" indent="0">
              <a:buNone/>
              <a:defRPr sz="164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51"/>
            </a:lvl1pPr>
            <a:lvl2pPr marL="375781" indent="0">
              <a:buNone/>
              <a:defRPr sz="986"/>
            </a:lvl2pPr>
            <a:lvl3pPr marL="751562" indent="0">
              <a:buNone/>
              <a:defRPr sz="822"/>
            </a:lvl3pPr>
            <a:lvl4pPr marL="1127343" indent="0">
              <a:buNone/>
              <a:defRPr sz="740"/>
            </a:lvl4pPr>
            <a:lvl5pPr marL="1503123" indent="0">
              <a:buNone/>
              <a:defRPr sz="740"/>
            </a:lvl5pPr>
            <a:lvl6pPr marL="1878904" indent="0">
              <a:buNone/>
              <a:defRPr sz="740"/>
            </a:lvl6pPr>
            <a:lvl7pPr marL="2254685" indent="0">
              <a:buNone/>
              <a:defRPr sz="740"/>
            </a:lvl7pPr>
            <a:lvl8pPr marL="2630466" indent="0">
              <a:buNone/>
              <a:defRPr sz="740"/>
            </a:lvl8pPr>
            <a:lvl9pPr marL="3006247" indent="0">
              <a:buNone/>
              <a:defRPr sz="74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7E1AF78-8B5B-494C-8513-545B41FE0F21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64AD13-24A6-49AD-8D38-19DE48D885D4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9D79A1-55F9-4575-9936-5AC234DAEBA3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5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03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55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40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25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10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96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81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DDDFA90-4DB5-47DE-B837-9017F428EF53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3948C7-ABDE-46F7-B3EB-188F71883D0F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337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1pPr>
            <a:lvl2pPr marL="385161" indent="0">
              <a:buNone/>
              <a:defRPr sz="1516">
                <a:solidFill>
                  <a:schemeClr val="tx1">
                    <a:tint val="75000"/>
                  </a:schemeClr>
                </a:solidFill>
              </a:defRPr>
            </a:lvl2pPr>
            <a:lvl3pPr marL="770321" indent="0">
              <a:buNone/>
              <a:defRPr sz="1348">
                <a:solidFill>
                  <a:schemeClr val="tx1">
                    <a:tint val="75000"/>
                  </a:schemeClr>
                </a:solidFill>
              </a:defRPr>
            </a:lvl3pPr>
            <a:lvl4pPr marL="1155482" indent="0">
              <a:buNone/>
              <a:defRPr sz="1179">
                <a:solidFill>
                  <a:schemeClr val="tx1">
                    <a:tint val="75000"/>
                  </a:schemeClr>
                </a:solidFill>
              </a:defRPr>
            </a:lvl4pPr>
            <a:lvl5pPr marL="1540643" indent="0">
              <a:buNone/>
              <a:defRPr sz="1179">
                <a:solidFill>
                  <a:schemeClr val="tx1">
                    <a:tint val="75000"/>
                  </a:schemeClr>
                </a:solidFill>
              </a:defRPr>
            </a:lvl5pPr>
            <a:lvl6pPr marL="1925803" indent="0">
              <a:buNone/>
              <a:defRPr sz="1179">
                <a:solidFill>
                  <a:schemeClr val="tx1">
                    <a:tint val="75000"/>
                  </a:schemeClr>
                </a:solidFill>
              </a:defRPr>
            </a:lvl6pPr>
            <a:lvl7pPr marL="2310964" indent="0">
              <a:buNone/>
              <a:defRPr sz="1179">
                <a:solidFill>
                  <a:schemeClr val="tx1">
                    <a:tint val="75000"/>
                  </a:schemeClr>
                </a:solidFill>
              </a:defRPr>
            </a:lvl7pPr>
            <a:lvl8pPr marL="2696125" indent="0">
              <a:buNone/>
              <a:defRPr sz="1179">
                <a:solidFill>
                  <a:schemeClr val="tx1">
                    <a:tint val="75000"/>
                  </a:schemeClr>
                </a:solidFill>
              </a:defRPr>
            </a:lvl8pPr>
            <a:lvl9pPr marL="3081286" indent="0">
              <a:buNone/>
              <a:defRPr sz="11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D4CD35-D171-4B7C-9BCE-1171E24F282F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359"/>
            </a:lvl1pPr>
            <a:lvl2pPr>
              <a:defRPr sz="2022"/>
            </a:lvl2pPr>
            <a:lvl3pPr>
              <a:defRPr sz="1685"/>
            </a:lvl3pPr>
            <a:lvl4pPr>
              <a:defRPr sz="1516"/>
            </a:lvl4pPr>
            <a:lvl5pPr>
              <a:defRPr sz="1516"/>
            </a:lvl5pPr>
            <a:lvl6pPr>
              <a:defRPr sz="1516"/>
            </a:lvl6pPr>
            <a:lvl7pPr>
              <a:defRPr sz="1516"/>
            </a:lvl7pPr>
            <a:lvl8pPr>
              <a:defRPr sz="1516"/>
            </a:lvl8pPr>
            <a:lvl9pPr>
              <a:defRPr sz="1516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359"/>
            </a:lvl1pPr>
            <a:lvl2pPr>
              <a:defRPr sz="2022"/>
            </a:lvl2pPr>
            <a:lvl3pPr>
              <a:defRPr sz="1685"/>
            </a:lvl3pPr>
            <a:lvl4pPr>
              <a:defRPr sz="1516"/>
            </a:lvl4pPr>
            <a:lvl5pPr>
              <a:defRPr sz="1516"/>
            </a:lvl5pPr>
            <a:lvl6pPr>
              <a:defRPr sz="1516"/>
            </a:lvl6pPr>
            <a:lvl7pPr>
              <a:defRPr sz="1516"/>
            </a:lvl7pPr>
            <a:lvl8pPr>
              <a:defRPr sz="1516"/>
            </a:lvl8pPr>
            <a:lvl9pPr>
              <a:defRPr sz="1516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A37BE3-D181-4CEA-A17B-405103C4B577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22" b="1"/>
            </a:lvl1pPr>
            <a:lvl2pPr marL="385161" indent="0">
              <a:buNone/>
              <a:defRPr sz="1685" b="1"/>
            </a:lvl2pPr>
            <a:lvl3pPr marL="770321" indent="0">
              <a:buNone/>
              <a:defRPr sz="1516" b="1"/>
            </a:lvl3pPr>
            <a:lvl4pPr marL="1155482" indent="0">
              <a:buNone/>
              <a:defRPr sz="1348" b="1"/>
            </a:lvl4pPr>
            <a:lvl5pPr marL="1540643" indent="0">
              <a:buNone/>
              <a:defRPr sz="1348" b="1"/>
            </a:lvl5pPr>
            <a:lvl6pPr marL="1925803" indent="0">
              <a:buNone/>
              <a:defRPr sz="1348" b="1"/>
            </a:lvl6pPr>
            <a:lvl7pPr marL="2310964" indent="0">
              <a:buNone/>
              <a:defRPr sz="1348" b="1"/>
            </a:lvl7pPr>
            <a:lvl8pPr marL="2696125" indent="0">
              <a:buNone/>
              <a:defRPr sz="1348" b="1"/>
            </a:lvl8pPr>
            <a:lvl9pPr marL="3081286" indent="0">
              <a:buNone/>
              <a:defRPr sz="1348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022"/>
            </a:lvl1pPr>
            <a:lvl2pPr>
              <a:defRPr sz="1685"/>
            </a:lvl2pPr>
            <a:lvl3pPr>
              <a:defRPr sz="1516"/>
            </a:lvl3pPr>
            <a:lvl4pPr>
              <a:defRPr sz="1348"/>
            </a:lvl4pPr>
            <a:lvl5pPr>
              <a:defRPr sz="1348"/>
            </a:lvl5pPr>
            <a:lvl6pPr>
              <a:defRPr sz="1348"/>
            </a:lvl6pPr>
            <a:lvl7pPr>
              <a:defRPr sz="1348"/>
            </a:lvl7pPr>
            <a:lvl8pPr>
              <a:defRPr sz="1348"/>
            </a:lvl8pPr>
            <a:lvl9pPr>
              <a:defRPr sz="1348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022" b="1"/>
            </a:lvl1pPr>
            <a:lvl2pPr marL="385161" indent="0">
              <a:buNone/>
              <a:defRPr sz="1685" b="1"/>
            </a:lvl2pPr>
            <a:lvl3pPr marL="770321" indent="0">
              <a:buNone/>
              <a:defRPr sz="1516" b="1"/>
            </a:lvl3pPr>
            <a:lvl4pPr marL="1155482" indent="0">
              <a:buNone/>
              <a:defRPr sz="1348" b="1"/>
            </a:lvl4pPr>
            <a:lvl5pPr marL="1540643" indent="0">
              <a:buNone/>
              <a:defRPr sz="1348" b="1"/>
            </a:lvl5pPr>
            <a:lvl6pPr marL="1925803" indent="0">
              <a:buNone/>
              <a:defRPr sz="1348" b="1"/>
            </a:lvl6pPr>
            <a:lvl7pPr marL="2310964" indent="0">
              <a:buNone/>
              <a:defRPr sz="1348" b="1"/>
            </a:lvl7pPr>
            <a:lvl8pPr marL="2696125" indent="0">
              <a:buNone/>
              <a:defRPr sz="1348" b="1"/>
            </a:lvl8pPr>
            <a:lvl9pPr marL="3081286" indent="0">
              <a:buNone/>
              <a:defRPr sz="1348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022"/>
            </a:lvl1pPr>
            <a:lvl2pPr>
              <a:defRPr sz="1685"/>
            </a:lvl2pPr>
            <a:lvl3pPr>
              <a:defRPr sz="1516"/>
            </a:lvl3pPr>
            <a:lvl4pPr>
              <a:defRPr sz="1348"/>
            </a:lvl4pPr>
            <a:lvl5pPr>
              <a:defRPr sz="1348"/>
            </a:lvl5pPr>
            <a:lvl6pPr>
              <a:defRPr sz="1348"/>
            </a:lvl6pPr>
            <a:lvl7pPr>
              <a:defRPr sz="1348"/>
            </a:lvl7pPr>
            <a:lvl8pPr>
              <a:defRPr sz="1348"/>
            </a:lvl8pPr>
            <a:lvl9pPr>
              <a:defRPr sz="1348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16916ED-92AB-43FB-90D5-CC272AEC15E8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AF0A0F32-4F9F-46D4-B8AC-D04F2A38A18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BB9A3EEC-1612-425B-B193-71E34D77B199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8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96"/>
            </a:lvl1pPr>
            <a:lvl2pPr>
              <a:defRPr sz="2359"/>
            </a:lvl2pPr>
            <a:lvl3pPr>
              <a:defRPr sz="2022"/>
            </a:lvl3pPr>
            <a:lvl4pPr>
              <a:defRPr sz="1685"/>
            </a:lvl4pPr>
            <a:lvl5pPr>
              <a:defRPr sz="1685"/>
            </a:lvl5pPr>
            <a:lvl6pPr>
              <a:defRPr sz="1685"/>
            </a:lvl6pPr>
            <a:lvl7pPr>
              <a:defRPr sz="1685"/>
            </a:lvl7pPr>
            <a:lvl8pPr>
              <a:defRPr sz="1685"/>
            </a:lvl8pPr>
            <a:lvl9pPr>
              <a:defRPr sz="1685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79"/>
            </a:lvl1pPr>
            <a:lvl2pPr marL="385161" indent="0">
              <a:buNone/>
              <a:defRPr sz="1011"/>
            </a:lvl2pPr>
            <a:lvl3pPr marL="770321" indent="0">
              <a:buNone/>
              <a:defRPr sz="842"/>
            </a:lvl3pPr>
            <a:lvl4pPr marL="1155482" indent="0">
              <a:buNone/>
              <a:defRPr sz="758"/>
            </a:lvl4pPr>
            <a:lvl5pPr marL="1540643" indent="0">
              <a:buNone/>
              <a:defRPr sz="758"/>
            </a:lvl5pPr>
            <a:lvl6pPr marL="1925803" indent="0">
              <a:buNone/>
              <a:defRPr sz="758"/>
            </a:lvl6pPr>
            <a:lvl7pPr marL="2310964" indent="0">
              <a:buNone/>
              <a:defRPr sz="758"/>
            </a:lvl7pPr>
            <a:lvl8pPr marL="2696125" indent="0">
              <a:buNone/>
              <a:defRPr sz="758"/>
            </a:lvl8pPr>
            <a:lvl9pPr marL="3081286" indent="0">
              <a:buNone/>
              <a:defRPr sz="758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05612D-0A30-4267-89E2-66128A32650D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8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2696"/>
            </a:lvl1pPr>
            <a:lvl2pPr marL="385161" indent="0">
              <a:buNone/>
              <a:defRPr sz="2359"/>
            </a:lvl2pPr>
            <a:lvl3pPr marL="770321" indent="0">
              <a:buNone/>
              <a:defRPr sz="2022"/>
            </a:lvl3pPr>
            <a:lvl4pPr marL="1155482" indent="0">
              <a:buNone/>
              <a:defRPr sz="1685"/>
            </a:lvl4pPr>
            <a:lvl5pPr marL="1540643" indent="0">
              <a:buNone/>
              <a:defRPr sz="1685"/>
            </a:lvl5pPr>
            <a:lvl6pPr marL="1925803" indent="0">
              <a:buNone/>
              <a:defRPr sz="1685"/>
            </a:lvl6pPr>
            <a:lvl7pPr marL="2310964" indent="0">
              <a:buNone/>
              <a:defRPr sz="1685"/>
            </a:lvl7pPr>
            <a:lvl8pPr marL="2696125" indent="0">
              <a:buNone/>
              <a:defRPr sz="1685"/>
            </a:lvl8pPr>
            <a:lvl9pPr marL="3081286" indent="0">
              <a:buNone/>
              <a:defRPr sz="168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79"/>
            </a:lvl1pPr>
            <a:lvl2pPr marL="385161" indent="0">
              <a:buNone/>
              <a:defRPr sz="1011"/>
            </a:lvl2pPr>
            <a:lvl3pPr marL="770321" indent="0">
              <a:buNone/>
              <a:defRPr sz="842"/>
            </a:lvl3pPr>
            <a:lvl4pPr marL="1155482" indent="0">
              <a:buNone/>
              <a:defRPr sz="758"/>
            </a:lvl4pPr>
            <a:lvl5pPr marL="1540643" indent="0">
              <a:buNone/>
              <a:defRPr sz="758"/>
            </a:lvl5pPr>
            <a:lvl6pPr marL="1925803" indent="0">
              <a:buNone/>
              <a:defRPr sz="758"/>
            </a:lvl6pPr>
            <a:lvl7pPr marL="2310964" indent="0">
              <a:buNone/>
              <a:defRPr sz="758"/>
            </a:lvl7pPr>
            <a:lvl8pPr marL="2696125" indent="0">
              <a:buNone/>
              <a:defRPr sz="758"/>
            </a:lvl8pPr>
            <a:lvl9pPr marL="3081286" indent="0">
              <a:buNone/>
              <a:defRPr sz="758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1354E5-88D3-4627-A781-5C576E47E5C5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E9CEC3-B8F7-4E92-866F-A7CB388205A5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CBCFB9-6FAC-4CF6-BFA1-0AD751AE6E35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1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3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4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6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79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95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711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52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DC9259-E8EF-49E1-B85A-312C2E8DDC7C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3C525A-BDDD-4989-9FA7-E5F8F2558C1B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333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669">
                <a:solidFill>
                  <a:schemeClr val="tx1">
                    <a:tint val="75000"/>
                  </a:schemeClr>
                </a:solidFill>
              </a:defRPr>
            </a:lvl1pPr>
            <a:lvl2pPr marL="381589" indent="0">
              <a:buNone/>
              <a:defRPr sz="1502">
                <a:solidFill>
                  <a:schemeClr val="tx1">
                    <a:tint val="75000"/>
                  </a:schemeClr>
                </a:solidFill>
              </a:defRPr>
            </a:lvl2pPr>
            <a:lvl3pPr marL="763178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3pPr>
            <a:lvl4pPr marL="1144767" indent="0">
              <a:buNone/>
              <a:defRPr sz="1168">
                <a:solidFill>
                  <a:schemeClr val="tx1">
                    <a:tint val="75000"/>
                  </a:schemeClr>
                </a:solidFill>
              </a:defRPr>
            </a:lvl4pPr>
            <a:lvl5pPr marL="1526355" indent="0">
              <a:buNone/>
              <a:defRPr sz="1168">
                <a:solidFill>
                  <a:schemeClr val="tx1">
                    <a:tint val="75000"/>
                  </a:schemeClr>
                </a:solidFill>
              </a:defRPr>
            </a:lvl5pPr>
            <a:lvl6pPr marL="1907944" indent="0">
              <a:buNone/>
              <a:defRPr sz="1168">
                <a:solidFill>
                  <a:schemeClr val="tx1">
                    <a:tint val="75000"/>
                  </a:schemeClr>
                </a:solidFill>
              </a:defRPr>
            </a:lvl6pPr>
            <a:lvl7pPr marL="2289533" indent="0">
              <a:buNone/>
              <a:defRPr sz="1168">
                <a:solidFill>
                  <a:schemeClr val="tx1">
                    <a:tint val="75000"/>
                  </a:schemeClr>
                </a:solidFill>
              </a:defRPr>
            </a:lvl7pPr>
            <a:lvl8pPr marL="2671122" indent="0">
              <a:buNone/>
              <a:defRPr sz="1168">
                <a:solidFill>
                  <a:schemeClr val="tx1">
                    <a:tint val="75000"/>
                  </a:schemeClr>
                </a:solidFill>
              </a:defRPr>
            </a:lvl8pPr>
            <a:lvl9pPr marL="3052711" indent="0">
              <a:buNone/>
              <a:defRPr sz="11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1B1A644-7025-4C0B-9D3C-8A26D1B69DE1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337"/>
            </a:lvl1pPr>
            <a:lvl2pPr>
              <a:defRPr sz="2003"/>
            </a:lvl2pPr>
            <a:lvl3pPr>
              <a:defRPr sz="1669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337"/>
            </a:lvl1pPr>
            <a:lvl2pPr>
              <a:defRPr sz="2003"/>
            </a:lvl2pPr>
            <a:lvl3pPr>
              <a:defRPr sz="1669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218E22B-4783-48E0-8D30-3D40F412E3A9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3" b="1"/>
            </a:lvl1pPr>
            <a:lvl2pPr marL="381589" indent="0">
              <a:buNone/>
              <a:defRPr sz="1669" b="1"/>
            </a:lvl2pPr>
            <a:lvl3pPr marL="763178" indent="0">
              <a:buNone/>
              <a:defRPr sz="1502" b="1"/>
            </a:lvl3pPr>
            <a:lvl4pPr marL="1144767" indent="0">
              <a:buNone/>
              <a:defRPr sz="1335" b="1"/>
            </a:lvl4pPr>
            <a:lvl5pPr marL="1526355" indent="0">
              <a:buNone/>
              <a:defRPr sz="1335" b="1"/>
            </a:lvl5pPr>
            <a:lvl6pPr marL="1907944" indent="0">
              <a:buNone/>
              <a:defRPr sz="1335" b="1"/>
            </a:lvl6pPr>
            <a:lvl7pPr marL="2289533" indent="0">
              <a:buNone/>
              <a:defRPr sz="1335" b="1"/>
            </a:lvl7pPr>
            <a:lvl8pPr marL="2671122" indent="0">
              <a:buNone/>
              <a:defRPr sz="1335" b="1"/>
            </a:lvl8pPr>
            <a:lvl9pPr marL="3052711" indent="0">
              <a:buNone/>
              <a:defRPr sz="1335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003"/>
            </a:lvl1pPr>
            <a:lvl2pPr>
              <a:defRPr sz="1669"/>
            </a:lvl2pPr>
            <a:lvl3pPr>
              <a:defRPr sz="1502"/>
            </a:lvl3pPr>
            <a:lvl4pPr>
              <a:defRPr sz="1335"/>
            </a:lvl4pPr>
            <a:lvl5pPr>
              <a:defRPr sz="1335"/>
            </a:lvl5pPr>
            <a:lvl6pPr>
              <a:defRPr sz="1335"/>
            </a:lvl6pPr>
            <a:lvl7pPr>
              <a:defRPr sz="1335"/>
            </a:lvl7pPr>
            <a:lvl8pPr>
              <a:defRPr sz="1335"/>
            </a:lvl8pPr>
            <a:lvl9pPr>
              <a:defRPr sz="1335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003" b="1"/>
            </a:lvl1pPr>
            <a:lvl2pPr marL="381589" indent="0">
              <a:buNone/>
              <a:defRPr sz="1669" b="1"/>
            </a:lvl2pPr>
            <a:lvl3pPr marL="763178" indent="0">
              <a:buNone/>
              <a:defRPr sz="1502" b="1"/>
            </a:lvl3pPr>
            <a:lvl4pPr marL="1144767" indent="0">
              <a:buNone/>
              <a:defRPr sz="1335" b="1"/>
            </a:lvl4pPr>
            <a:lvl5pPr marL="1526355" indent="0">
              <a:buNone/>
              <a:defRPr sz="1335" b="1"/>
            </a:lvl5pPr>
            <a:lvl6pPr marL="1907944" indent="0">
              <a:buNone/>
              <a:defRPr sz="1335" b="1"/>
            </a:lvl6pPr>
            <a:lvl7pPr marL="2289533" indent="0">
              <a:buNone/>
              <a:defRPr sz="1335" b="1"/>
            </a:lvl7pPr>
            <a:lvl8pPr marL="2671122" indent="0">
              <a:buNone/>
              <a:defRPr sz="1335" b="1"/>
            </a:lvl8pPr>
            <a:lvl9pPr marL="3052711" indent="0">
              <a:buNone/>
              <a:defRPr sz="1335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003"/>
            </a:lvl1pPr>
            <a:lvl2pPr>
              <a:defRPr sz="1669"/>
            </a:lvl2pPr>
            <a:lvl3pPr>
              <a:defRPr sz="1502"/>
            </a:lvl3pPr>
            <a:lvl4pPr>
              <a:defRPr sz="1335"/>
            </a:lvl4pPr>
            <a:lvl5pPr>
              <a:defRPr sz="1335"/>
            </a:lvl5pPr>
            <a:lvl6pPr>
              <a:defRPr sz="1335"/>
            </a:lvl6pPr>
            <a:lvl7pPr>
              <a:defRPr sz="1335"/>
            </a:lvl7pPr>
            <a:lvl8pPr>
              <a:defRPr sz="1335"/>
            </a:lvl8pPr>
            <a:lvl9pPr>
              <a:defRPr sz="1335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94368E1-76E6-41B5-9A12-44F302645724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69A4C4CF-8A38-4A16-A56F-4C1256587DE5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9A582EC6-CF8C-4F3D-9E37-C80300914037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6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71"/>
            </a:lvl1pPr>
            <a:lvl2pPr>
              <a:defRPr sz="2337"/>
            </a:lvl2pPr>
            <a:lvl3pPr>
              <a:defRPr sz="2003"/>
            </a:lvl3pPr>
            <a:lvl4pPr>
              <a:defRPr sz="1669"/>
            </a:lvl4pPr>
            <a:lvl5pPr>
              <a:defRPr sz="1669"/>
            </a:lvl5pPr>
            <a:lvl6pPr>
              <a:defRPr sz="1669"/>
            </a:lvl6pPr>
            <a:lvl7pPr>
              <a:defRPr sz="1669"/>
            </a:lvl7pPr>
            <a:lvl8pPr>
              <a:defRPr sz="1669"/>
            </a:lvl8pPr>
            <a:lvl9pPr>
              <a:defRPr sz="1669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68"/>
            </a:lvl1pPr>
            <a:lvl2pPr marL="381589" indent="0">
              <a:buNone/>
              <a:defRPr sz="1002"/>
            </a:lvl2pPr>
            <a:lvl3pPr marL="763178" indent="0">
              <a:buNone/>
              <a:defRPr sz="835"/>
            </a:lvl3pPr>
            <a:lvl4pPr marL="1144767" indent="0">
              <a:buNone/>
              <a:defRPr sz="751"/>
            </a:lvl4pPr>
            <a:lvl5pPr marL="1526355" indent="0">
              <a:buNone/>
              <a:defRPr sz="751"/>
            </a:lvl5pPr>
            <a:lvl6pPr marL="1907944" indent="0">
              <a:buNone/>
              <a:defRPr sz="751"/>
            </a:lvl6pPr>
            <a:lvl7pPr marL="2289533" indent="0">
              <a:buNone/>
              <a:defRPr sz="751"/>
            </a:lvl7pPr>
            <a:lvl8pPr marL="2671122" indent="0">
              <a:buNone/>
              <a:defRPr sz="751"/>
            </a:lvl8pPr>
            <a:lvl9pPr marL="3052711" indent="0">
              <a:buNone/>
              <a:defRPr sz="75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7549147-BF8F-4601-8B3F-86B088A0BF65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66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2671"/>
            </a:lvl1pPr>
            <a:lvl2pPr marL="381589" indent="0">
              <a:buNone/>
              <a:defRPr sz="2337"/>
            </a:lvl2pPr>
            <a:lvl3pPr marL="763178" indent="0">
              <a:buNone/>
              <a:defRPr sz="2003"/>
            </a:lvl3pPr>
            <a:lvl4pPr marL="1144767" indent="0">
              <a:buNone/>
              <a:defRPr sz="1669"/>
            </a:lvl4pPr>
            <a:lvl5pPr marL="1526355" indent="0">
              <a:buNone/>
              <a:defRPr sz="1669"/>
            </a:lvl5pPr>
            <a:lvl6pPr marL="1907944" indent="0">
              <a:buNone/>
              <a:defRPr sz="1669"/>
            </a:lvl6pPr>
            <a:lvl7pPr marL="2289533" indent="0">
              <a:buNone/>
              <a:defRPr sz="1669"/>
            </a:lvl7pPr>
            <a:lvl8pPr marL="2671122" indent="0">
              <a:buNone/>
              <a:defRPr sz="1669"/>
            </a:lvl8pPr>
            <a:lvl9pPr marL="3052711" indent="0">
              <a:buNone/>
              <a:defRPr sz="1669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168"/>
            </a:lvl1pPr>
            <a:lvl2pPr marL="381589" indent="0">
              <a:buNone/>
              <a:defRPr sz="1002"/>
            </a:lvl2pPr>
            <a:lvl3pPr marL="763178" indent="0">
              <a:buNone/>
              <a:defRPr sz="835"/>
            </a:lvl3pPr>
            <a:lvl4pPr marL="1144767" indent="0">
              <a:buNone/>
              <a:defRPr sz="751"/>
            </a:lvl4pPr>
            <a:lvl5pPr marL="1526355" indent="0">
              <a:buNone/>
              <a:defRPr sz="751"/>
            </a:lvl5pPr>
            <a:lvl6pPr marL="1907944" indent="0">
              <a:buNone/>
              <a:defRPr sz="751"/>
            </a:lvl6pPr>
            <a:lvl7pPr marL="2289533" indent="0">
              <a:buNone/>
              <a:defRPr sz="751"/>
            </a:lvl7pPr>
            <a:lvl8pPr marL="2671122" indent="0">
              <a:buNone/>
              <a:defRPr sz="751"/>
            </a:lvl8pPr>
            <a:lvl9pPr marL="3052711" indent="0">
              <a:buNone/>
              <a:defRPr sz="75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BE517A6-9C83-4C39-87E5-1FCE08F93FF0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F1C1C4D-F4A5-4B42-8E34-1FE2B835C0B9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C295E9-E446-4283-B770-90AABFC3BDB3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756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35000">
              <a:srgbClr val="A6D7E2"/>
            </a:gs>
            <a:gs pos="67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35000">
              <a:srgbClr val="A6D7E2"/>
            </a:gs>
            <a:gs pos="67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9521" y="225730"/>
            <a:ext cx="8991368" cy="939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521" y="1315233"/>
            <a:ext cx="8991368" cy="3719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9520" y="5224397"/>
            <a:ext cx="2331096" cy="3001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751562" rtl="0" eaLnBrk="1" latinLnBrk="0" hangingPunct="1">
              <a:defRPr sz="98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5781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1562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27343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03123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8904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54685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30466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06247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13390" y="5224397"/>
            <a:ext cx="3163630" cy="3001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751562" rtl="0" eaLnBrk="1" latinLnBrk="0" hangingPunct="1">
              <a:defRPr sz="98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5781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1562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27343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03123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8904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54685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30466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06247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93" y="5224397"/>
            <a:ext cx="2331096" cy="3001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751562" rtl="0" eaLnBrk="1" latinLnBrk="0" hangingPunct="1">
              <a:defRPr sz="98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5781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1562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27343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03123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8904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54685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30466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06247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973" r:id="rId12"/>
  </p:sldLayoutIdLst>
  <p:transition/>
  <p:txStyles>
    <p:titleStyle>
      <a:lvl1pPr algn="ctr" defTabSz="751562" rtl="0" eaLnBrk="1" latinLnBrk="0" hangingPunct="1">
        <a:spcBef>
          <a:spcPct val="0"/>
        </a:spcBef>
        <a:buNone/>
        <a:defRPr sz="36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1836" indent="-281836" algn="l" defTabSz="751562" rtl="0" eaLnBrk="1" latinLnBrk="0" hangingPunct="1">
        <a:spcBef>
          <a:spcPct val="20000"/>
        </a:spcBef>
        <a:buFont typeface="Arial" pitchFamily="34" charset="0"/>
        <a:buChar char="•"/>
        <a:defRPr sz="2630" kern="1200">
          <a:solidFill>
            <a:schemeClr val="tx1"/>
          </a:solidFill>
          <a:latin typeface="+mn-lt"/>
          <a:ea typeface="+mn-ea"/>
          <a:cs typeface="+mn-cs"/>
        </a:defRPr>
      </a:lvl1pPr>
      <a:lvl2pPr marL="610644" indent="-234863" algn="l" defTabSz="751562" rtl="0" eaLnBrk="1" latinLnBrk="0" hangingPunct="1">
        <a:spcBef>
          <a:spcPct val="20000"/>
        </a:spcBef>
        <a:buFont typeface="Arial" pitchFamily="34" charset="0"/>
        <a:buChar char="–"/>
        <a:defRPr sz="2301" kern="1200">
          <a:solidFill>
            <a:schemeClr val="tx1"/>
          </a:solidFill>
          <a:latin typeface="+mn-lt"/>
          <a:ea typeface="+mn-ea"/>
          <a:cs typeface="+mn-cs"/>
        </a:defRPr>
      </a:lvl2pPr>
      <a:lvl3pPr marL="939452" indent="-187890" algn="l" defTabSz="751562" rtl="0" eaLnBrk="1" latinLnBrk="0" hangingPunct="1">
        <a:spcBef>
          <a:spcPct val="20000"/>
        </a:spcBef>
        <a:buFont typeface="Arial" pitchFamily="34" charset="0"/>
        <a:buChar char="•"/>
        <a:defRPr sz="1973" kern="1200">
          <a:solidFill>
            <a:schemeClr val="tx1"/>
          </a:solidFill>
          <a:latin typeface="+mn-lt"/>
          <a:ea typeface="+mn-ea"/>
          <a:cs typeface="+mn-cs"/>
        </a:defRPr>
      </a:lvl3pPr>
      <a:lvl4pPr marL="1315233" indent="-187890" algn="l" defTabSz="751562" rtl="0" eaLnBrk="1" latinLnBrk="0" hangingPunct="1">
        <a:spcBef>
          <a:spcPct val="20000"/>
        </a:spcBef>
        <a:buFont typeface="Arial" pitchFamily="34" charset="0"/>
        <a:buChar char="–"/>
        <a:defRPr sz="1644" kern="1200">
          <a:solidFill>
            <a:schemeClr val="tx1"/>
          </a:solidFill>
          <a:latin typeface="+mn-lt"/>
          <a:ea typeface="+mn-ea"/>
          <a:cs typeface="+mn-cs"/>
        </a:defRPr>
      </a:lvl4pPr>
      <a:lvl5pPr marL="1691014" indent="-187890" algn="l" defTabSz="751562" rtl="0" eaLnBrk="1" latinLnBrk="0" hangingPunct="1">
        <a:spcBef>
          <a:spcPct val="20000"/>
        </a:spcBef>
        <a:buFont typeface="Arial" pitchFamily="34" charset="0"/>
        <a:buChar char="»"/>
        <a:defRPr sz="1644" kern="1200">
          <a:solidFill>
            <a:schemeClr val="tx1"/>
          </a:solidFill>
          <a:latin typeface="+mn-lt"/>
          <a:ea typeface="+mn-ea"/>
          <a:cs typeface="+mn-cs"/>
        </a:defRPr>
      </a:lvl5pPr>
      <a:lvl6pPr marL="2066795" indent="-187890" algn="l" defTabSz="751562" rtl="0" eaLnBrk="1" latinLnBrk="0" hangingPunct="1">
        <a:spcBef>
          <a:spcPct val="20000"/>
        </a:spcBef>
        <a:buFont typeface="Arial" pitchFamily="34" charset="0"/>
        <a:buChar char="•"/>
        <a:defRPr sz="1644" kern="1200">
          <a:solidFill>
            <a:schemeClr val="tx1"/>
          </a:solidFill>
          <a:latin typeface="+mn-lt"/>
          <a:ea typeface="+mn-ea"/>
          <a:cs typeface="+mn-cs"/>
        </a:defRPr>
      </a:lvl6pPr>
      <a:lvl7pPr marL="2442575" indent="-187890" algn="l" defTabSz="751562" rtl="0" eaLnBrk="1" latinLnBrk="0" hangingPunct="1">
        <a:spcBef>
          <a:spcPct val="20000"/>
        </a:spcBef>
        <a:buFont typeface="Arial" pitchFamily="34" charset="0"/>
        <a:buChar char="•"/>
        <a:defRPr sz="1644" kern="1200">
          <a:solidFill>
            <a:schemeClr val="tx1"/>
          </a:solidFill>
          <a:latin typeface="+mn-lt"/>
          <a:ea typeface="+mn-ea"/>
          <a:cs typeface="+mn-cs"/>
        </a:defRPr>
      </a:lvl7pPr>
      <a:lvl8pPr marL="2818356" indent="-187890" algn="l" defTabSz="751562" rtl="0" eaLnBrk="1" latinLnBrk="0" hangingPunct="1">
        <a:spcBef>
          <a:spcPct val="20000"/>
        </a:spcBef>
        <a:buFont typeface="Arial" pitchFamily="34" charset="0"/>
        <a:buChar char="•"/>
        <a:defRPr sz="1644" kern="1200">
          <a:solidFill>
            <a:schemeClr val="tx1"/>
          </a:solidFill>
          <a:latin typeface="+mn-lt"/>
          <a:ea typeface="+mn-ea"/>
          <a:cs typeface="+mn-cs"/>
        </a:defRPr>
      </a:lvl8pPr>
      <a:lvl9pPr marL="3194137" indent="-187890" algn="l" defTabSz="751562" rtl="0" eaLnBrk="1" latinLnBrk="0" hangingPunct="1">
        <a:spcBef>
          <a:spcPct val="20000"/>
        </a:spcBef>
        <a:buFont typeface="Arial" pitchFamily="34" charset="0"/>
        <a:buChar char="•"/>
        <a:defRPr sz="16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1562" rtl="0" eaLnBrk="1" latinLnBrk="0" hangingPunct="1">
        <a:defRPr sz="1479" kern="1200">
          <a:solidFill>
            <a:schemeClr val="tx1"/>
          </a:solidFill>
          <a:latin typeface="+mn-lt"/>
          <a:ea typeface="+mn-ea"/>
          <a:cs typeface="+mn-cs"/>
        </a:defRPr>
      </a:lvl1pPr>
      <a:lvl2pPr marL="375781" algn="l" defTabSz="751562" rtl="0" eaLnBrk="1" latinLnBrk="0" hangingPunct="1">
        <a:defRPr sz="1479" kern="1200">
          <a:solidFill>
            <a:schemeClr val="tx1"/>
          </a:solidFill>
          <a:latin typeface="+mn-lt"/>
          <a:ea typeface="+mn-ea"/>
          <a:cs typeface="+mn-cs"/>
        </a:defRPr>
      </a:lvl2pPr>
      <a:lvl3pPr marL="751562" algn="l" defTabSz="751562" rtl="0" eaLnBrk="1" latinLnBrk="0" hangingPunct="1">
        <a:defRPr sz="1479" kern="1200">
          <a:solidFill>
            <a:schemeClr val="tx1"/>
          </a:solidFill>
          <a:latin typeface="+mn-lt"/>
          <a:ea typeface="+mn-ea"/>
          <a:cs typeface="+mn-cs"/>
        </a:defRPr>
      </a:lvl3pPr>
      <a:lvl4pPr marL="1127343" algn="l" defTabSz="751562" rtl="0" eaLnBrk="1" latinLnBrk="0" hangingPunct="1">
        <a:defRPr sz="1479" kern="1200">
          <a:solidFill>
            <a:schemeClr val="tx1"/>
          </a:solidFill>
          <a:latin typeface="+mn-lt"/>
          <a:ea typeface="+mn-ea"/>
          <a:cs typeface="+mn-cs"/>
        </a:defRPr>
      </a:lvl4pPr>
      <a:lvl5pPr marL="1503123" algn="l" defTabSz="751562" rtl="0" eaLnBrk="1" latinLnBrk="0" hangingPunct="1">
        <a:defRPr sz="1479" kern="1200">
          <a:solidFill>
            <a:schemeClr val="tx1"/>
          </a:solidFill>
          <a:latin typeface="+mn-lt"/>
          <a:ea typeface="+mn-ea"/>
          <a:cs typeface="+mn-cs"/>
        </a:defRPr>
      </a:lvl5pPr>
      <a:lvl6pPr marL="1878904" algn="l" defTabSz="751562" rtl="0" eaLnBrk="1" latinLnBrk="0" hangingPunct="1">
        <a:defRPr sz="1479" kern="1200">
          <a:solidFill>
            <a:schemeClr val="tx1"/>
          </a:solidFill>
          <a:latin typeface="+mn-lt"/>
          <a:ea typeface="+mn-ea"/>
          <a:cs typeface="+mn-cs"/>
        </a:defRPr>
      </a:lvl6pPr>
      <a:lvl7pPr marL="2254685" algn="l" defTabSz="751562" rtl="0" eaLnBrk="1" latinLnBrk="0" hangingPunct="1">
        <a:defRPr sz="1479" kern="1200">
          <a:solidFill>
            <a:schemeClr val="tx1"/>
          </a:solidFill>
          <a:latin typeface="+mn-lt"/>
          <a:ea typeface="+mn-ea"/>
          <a:cs typeface="+mn-cs"/>
        </a:defRPr>
      </a:lvl7pPr>
      <a:lvl8pPr marL="2630466" algn="l" defTabSz="751562" rtl="0" eaLnBrk="1" latinLnBrk="0" hangingPunct="1">
        <a:defRPr sz="1479" kern="1200">
          <a:solidFill>
            <a:schemeClr val="tx1"/>
          </a:solidFill>
          <a:latin typeface="+mn-lt"/>
          <a:ea typeface="+mn-ea"/>
          <a:cs typeface="+mn-cs"/>
        </a:defRPr>
      </a:lvl8pPr>
      <a:lvl9pPr marL="3006247" algn="l" defTabSz="751562" rtl="0" eaLnBrk="1" latinLnBrk="0" hangingPunct="1">
        <a:defRPr sz="14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35000">
              <a:srgbClr val="A6D7E2"/>
            </a:gs>
            <a:gs pos="67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19" y="229929"/>
            <a:ext cx="12474342" cy="956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19" y="1339702"/>
            <a:ext cx="12474342" cy="3789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19" y="5321595"/>
            <a:ext cx="3234088" cy="3056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765544" rtl="0" eaLnBrk="1" latinLnBrk="0" hangingPunct="1">
              <a:defRPr sz="100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2772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5544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8316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1088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3861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96632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9405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2177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35630" y="5321595"/>
            <a:ext cx="4389120" cy="3056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765544" rtl="0" eaLnBrk="1" latinLnBrk="0" hangingPunct="1">
              <a:defRPr sz="100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2772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5544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8316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1088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3861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96632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9405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2177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33272" y="5321595"/>
            <a:ext cx="3234088" cy="3056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765544" rtl="0" eaLnBrk="1" latinLnBrk="0" hangingPunct="1">
              <a:defRPr sz="100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2772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5544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8316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1088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3861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96632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9405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2177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/>
  <p:txStyles>
    <p:titleStyle>
      <a:lvl1pPr algn="ctr" defTabSz="765544" rtl="0" eaLnBrk="1" latinLnBrk="0" hangingPunct="1">
        <a:spcBef>
          <a:spcPct val="0"/>
        </a:spcBef>
        <a:buNone/>
        <a:defRPr sz="368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7079" indent="-287079" algn="l" defTabSz="765544" rtl="0" eaLnBrk="1" latinLnBrk="0" hangingPunct="1">
        <a:spcBef>
          <a:spcPct val="20000"/>
        </a:spcBef>
        <a:buFont typeface="Arial" pitchFamily="34" charset="0"/>
        <a:buChar char="•"/>
        <a:defRPr sz="2679" kern="1200">
          <a:solidFill>
            <a:schemeClr val="tx1"/>
          </a:solidFill>
          <a:latin typeface="+mn-lt"/>
          <a:ea typeface="+mn-ea"/>
          <a:cs typeface="+mn-cs"/>
        </a:defRPr>
      </a:lvl1pPr>
      <a:lvl2pPr marL="622005" indent="-239233" algn="l" defTabSz="765544" rtl="0" eaLnBrk="1" latinLnBrk="0" hangingPunct="1">
        <a:spcBef>
          <a:spcPct val="20000"/>
        </a:spcBef>
        <a:buFont typeface="Arial" pitchFamily="34" charset="0"/>
        <a:buChar char="–"/>
        <a:defRPr sz="2344" kern="1200">
          <a:solidFill>
            <a:schemeClr val="tx1"/>
          </a:solidFill>
          <a:latin typeface="+mn-lt"/>
          <a:ea typeface="+mn-ea"/>
          <a:cs typeface="+mn-cs"/>
        </a:defRPr>
      </a:lvl2pPr>
      <a:lvl3pPr marL="956930" indent="-191386" algn="l" defTabSz="765544" rtl="0" eaLnBrk="1" latinLnBrk="0" hangingPunct="1">
        <a:spcBef>
          <a:spcPct val="20000"/>
        </a:spcBef>
        <a:buFont typeface="Arial" pitchFamily="34" charset="0"/>
        <a:buChar char="•"/>
        <a:defRPr sz="2009" kern="1200">
          <a:solidFill>
            <a:schemeClr val="tx1"/>
          </a:solidFill>
          <a:latin typeface="+mn-lt"/>
          <a:ea typeface="+mn-ea"/>
          <a:cs typeface="+mn-cs"/>
        </a:defRPr>
      </a:lvl3pPr>
      <a:lvl4pPr marL="1339702" indent="-191386" algn="l" defTabSz="765544" rtl="0" eaLnBrk="1" latinLnBrk="0" hangingPunct="1">
        <a:spcBef>
          <a:spcPct val="20000"/>
        </a:spcBef>
        <a:buFont typeface="Arial" pitchFamily="34" charset="0"/>
        <a:buChar char="–"/>
        <a:defRPr sz="1674" kern="1200">
          <a:solidFill>
            <a:schemeClr val="tx1"/>
          </a:solidFill>
          <a:latin typeface="+mn-lt"/>
          <a:ea typeface="+mn-ea"/>
          <a:cs typeface="+mn-cs"/>
        </a:defRPr>
      </a:lvl4pPr>
      <a:lvl5pPr marL="1722474" indent="-191386" algn="l" defTabSz="765544" rtl="0" eaLnBrk="1" latinLnBrk="0" hangingPunct="1">
        <a:spcBef>
          <a:spcPct val="20000"/>
        </a:spcBef>
        <a:buFont typeface="Arial" pitchFamily="34" charset="0"/>
        <a:buChar char="»"/>
        <a:defRPr sz="1674" kern="1200">
          <a:solidFill>
            <a:schemeClr val="tx1"/>
          </a:solidFill>
          <a:latin typeface="+mn-lt"/>
          <a:ea typeface="+mn-ea"/>
          <a:cs typeface="+mn-cs"/>
        </a:defRPr>
      </a:lvl5pPr>
      <a:lvl6pPr marL="2105246" indent="-191386" algn="l" defTabSz="765544" rtl="0" eaLnBrk="1" latinLnBrk="0" hangingPunct="1">
        <a:spcBef>
          <a:spcPct val="20000"/>
        </a:spcBef>
        <a:buFont typeface="Arial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6pPr>
      <a:lvl7pPr marL="2488018" indent="-191386" algn="l" defTabSz="765544" rtl="0" eaLnBrk="1" latinLnBrk="0" hangingPunct="1">
        <a:spcBef>
          <a:spcPct val="20000"/>
        </a:spcBef>
        <a:buFont typeface="Arial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7pPr>
      <a:lvl8pPr marL="2870791" indent="-191386" algn="l" defTabSz="765544" rtl="0" eaLnBrk="1" latinLnBrk="0" hangingPunct="1">
        <a:spcBef>
          <a:spcPct val="20000"/>
        </a:spcBef>
        <a:buFont typeface="Arial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8pPr>
      <a:lvl9pPr marL="3253563" indent="-191386" algn="l" defTabSz="765544" rtl="0" eaLnBrk="1" latinLnBrk="0" hangingPunct="1">
        <a:spcBef>
          <a:spcPct val="20000"/>
        </a:spcBef>
        <a:buFont typeface="Arial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5544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1pPr>
      <a:lvl2pPr marL="382772" algn="l" defTabSz="765544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2pPr>
      <a:lvl3pPr marL="765544" algn="l" defTabSz="765544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3pPr>
      <a:lvl4pPr marL="1148316" algn="l" defTabSz="765544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4pPr>
      <a:lvl5pPr marL="1531088" algn="l" defTabSz="765544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5pPr>
      <a:lvl6pPr marL="1913861" algn="l" defTabSz="765544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6pPr>
      <a:lvl7pPr marL="2296632" algn="l" defTabSz="765544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7pPr>
      <a:lvl8pPr marL="2679405" algn="l" defTabSz="765544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8pPr>
      <a:lvl9pPr marL="3062177" algn="l" defTabSz="765544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35000">
              <a:srgbClr val="A6D7E2"/>
            </a:gs>
            <a:gs pos="67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1885" y="229219"/>
            <a:ext cx="12633928" cy="953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85" y="1335561"/>
            <a:ext cx="12633928" cy="37774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1885" y="5305145"/>
            <a:ext cx="3275463" cy="3047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763178" rtl="0" eaLnBrk="1" latinLnBrk="0" hangingPunct="1">
              <a:defRPr sz="100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1589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3178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767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6355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7944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9533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1122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52711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96213" y="5305145"/>
            <a:ext cx="4445271" cy="3047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763178" rtl="0" eaLnBrk="1" latinLnBrk="0" hangingPunct="1">
              <a:defRPr sz="100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1589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3178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767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6355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7944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9533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1122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52711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60350" y="5305145"/>
            <a:ext cx="3275463" cy="3047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763178" rtl="0" eaLnBrk="1" latinLnBrk="0" hangingPunct="1">
              <a:defRPr sz="100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1589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3178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767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6355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7944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9533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1122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52711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ransition/>
  <p:txStyles>
    <p:titleStyle>
      <a:lvl1pPr algn="ctr" defTabSz="763178" rtl="0" eaLnBrk="1" latinLnBrk="0" hangingPunct="1">
        <a:spcBef>
          <a:spcPct val="0"/>
        </a:spcBef>
        <a:buNone/>
        <a:defRPr sz="36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6192" indent="-286192" algn="l" defTabSz="763178" rtl="0" eaLnBrk="1" latinLnBrk="0" hangingPunct="1">
        <a:spcBef>
          <a:spcPct val="20000"/>
        </a:spcBef>
        <a:buFont typeface="Arial" pitchFamily="34" charset="0"/>
        <a:buChar char="•"/>
        <a:defRPr sz="2671" kern="1200">
          <a:solidFill>
            <a:schemeClr val="tx1"/>
          </a:solidFill>
          <a:latin typeface="+mn-lt"/>
          <a:ea typeface="+mn-ea"/>
          <a:cs typeface="+mn-cs"/>
        </a:defRPr>
      </a:lvl1pPr>
      <a:lvl2pPr marL="620082" indent="-238493" algn="l" defTabSz="763178" rtl="0" eaLnBrk="1" latinLnBrk="0" hangingPunct="1">
        <a:spcBef>
          <a:spcPct val="20000"/>
        </a:spcBef>
        <a:buFont typeface="Arial" pitchFamily="34" charset="0"/>
        <a:buChar char="–"/>
        <a:defRPr sz="2337" kern="1200">
          <a:solidFill>
            <a:schemeClr val="tx1"/>
          </a:solidFill>
          <a:latin typeface="+mn-lt"/>
          <a:ea typeface="+mn-ea"/>
          <a:cs typeface="+mn-cs"/>
        </a:defRPr>
      </a:lvl2pPr>
      <a:lvl3pPr marL="953972" indent="-190794" algn="l" defTabSz="763178" rtl="0" eaLnBrk="1" latinLnBrk="0" hangingPunct="1">
        <a:spcBef>
          <a:spcPct val="20000"/>
        </a:spcBef>
        <a:buFont typeface="Arial" pitchFamily="34" charset="0"/>
        <a:buChar char="•"/>
        <a:defRPr sz="2003" kern="1200">
          <a:solidFill>
            <a:schemeClr val="tx1"/>
          </a:solidFill>
          <a:latin typeface="+mn-lt"/>
          <a:ea typeface="+mn-ea"/>
          <a:cs typeface="+mn-cs"/>
        </a:defRPr>
      </a:lvl3pPr>
      <a:lvl4pPr marL="1335561" indent="-190794" algn="l" defTabSz="763178" rtl="0" eaLnBrk="1" latinLnBrk="0" hangingPunct="1">
        <a:spcBef>
          <a:spcPct val="20000"/>
        </a:spcBef>
        <a:buFont typeface="Arial" pitchFamily="34" charset="0"/>
        <a:buChar char="–"/>
        <a:defRPr sz="1669" kern="1200">
          <a:solidFill>
            <a:schemeClr val="tx1"/>
          </a:solidFill>
          <a:latin typeface="+mn-lt"/>
          <a:ea typeface="+mn-ea"/>
          <a:cs typeface="+mn-cs"/>
        </a:defRPr>
      </a:lvl4pPr>
      <a:lvl5pPr marL="1717150" indent="-190794" algn="l" defTabSz="763178" rtl="0" eaLnBrk="1" latinLnBrk="0" hangingPunct="1">
        <a:spcBef>
          <a:spcPct val="20000"/>
        </a:spcBef>
        <a:buFont typeface="Arial" pitchFamily="34" charset="0"/>
        <a:buChar char="»"/>
        <a:defRPr sz="1669" kern="1200">
          <a:solidFill>
            <a:schemeClr val="tx1"/>
          </a:solidFill>
          <a:latin typeface="+mn-lt"/>
          <a:ea typeface="+mn-ea"/>
          <a:cs typeface="+mn-cs"/>
        </a:defRPr>
      </a:lvl5pPr>
      <a:lvl6pPr marL="2098739" indent="-190794" algn="l" defTabSz="763178" rtl="0" eaLnBrk="1" latinLnBrk="0" hangingPunct="1">
        <a:spcBef>
          <a:spcPct val="20000"/>
        </a:spcBef>
        <a:buFont typeface="Arial" pitchFamily="34" charset="0"/>
        <a:buChar char="•"/>
        <a:defRPr sz="1669" kern="1200">
          <a:solidFill>
            <a:schemeClr val="tx1"/>
          </a:solidFill>
          <a:latin typeface="+mn-lt"/>
          <a:ea typeface="+mn-ea"/>
          <a:cs typeface="+mn-cs"/>
        </a:defRPr>
      </a:lvl6pPr>
      <a:lvl7pPr marL="2480328" indent="-190794" algn="l" defTabSz="763178" rtl="0" eaLnBrk="1" latinLnBrk="0" hangingPunct="1">
        <a:spcBef>
          <a:spcPct val="20000"/>
        </a:spcBef>
        <a:buFont typeface="Arial" pitchFamily="34" charset="0"/>
        <a:buChar char="•"/>
        <a:defRPr sz="1669" kern="1200">
          <a:solidFill>
            <a:schemeClr val="tx1"/>
          </a:solidFill>
          <a:latin typeface="+mn-lt"/>
          <a:ea typeface="+mn-ea"/>
          <a:cs typeface="+mn-cs"/>
        </a:defRPr>
      </a:lvl7pPr>
      <a:lvl8pPr marL="2861916" indent="-190794" algn="l" defTabSz="763178" rtl="0" eaLnBrk="1" latinLnBrk="0" hangingPunct="1">
        <a:spcBef>
          <a:spcPct val="20000"/>
        </a:spcBef>
        <a:buFont typeface="Arial" pitchFamily="34" charset="0"/>
        <a:buChar char="•"/>
        <a:defRPr sz="1669" kern="1200">
          <a:solidFill>
            <a:schemeClr val="tx1"/>
          </a:solidFill>
          <a:latin typeface="+mn-lt"/>
          <a:ea typeface="+mn-ea"/>
          <a:cs typeface="+mn-cs"/>
        </a:defRPr>
      </a:lvl8pPr>
      <a:lvl9pPr marL="3243505" indent="-190794" algn="l" defTabSz="763178" rtl="0" eaLnBrk="1" latinLnBrk="0" hangingPunct="1">
        <a:spcBef>
          <a:spcPct val="20000"/>
        </a:spcBef>
        <a:buFont typeface="Arial" pitchFamily="34" charset="0"/>
        <a:buChar char="•"/>
        <a:defRPr sz="1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178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589" algn="l" defTabSz="763178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178" algn="l" defTabSz="763178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767" algn="l" defTabSz="763178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355" algn="l" defTabSz="763178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7944" algn="l" defTabSz="763178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533" algn="l" defTabSz="763178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122" algn="l" defTabSz="763178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711" algn="l" defTabSz="763178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35000">
              <a:srgbClr val="A6D7E2"/>
            </a:gs>
            <a:gs pos="67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0113" y="227113"/>
            <a:ext cx="12422038" cy="9452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113" y="1323289"/>
            <a:ext cx="12422038" cy="3742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0113" y="5256400"/>
            <a:ext cx="3220528" cy="3019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756165" rtl="0" eaLnBrk="1" latinLnBrk="0" hangingPunct="1">
              <a:defRPr sz="99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8083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165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4248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2331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90413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496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6579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4662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15774" y="5256400"/>
            <a:ext cx="4370717" cy="3019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756165" rtl="0" eaLnBrk="1" latinLnBrk="0" hangingPunct="1">
              <a:defRPr sz="99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8083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165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4248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2331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90413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496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6579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4662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623" y="5256400"/>
            <a:ext cx="3220528" cy="3019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756165" rtl="0" eaLnBrk="1" latinLnBrk="0" hangingPunct="1">
              <a:defRPr sz="99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8083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165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4248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2331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90413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496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6579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4662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ransition/>
  <p:txStyles>
    <p:titleStyle>
      <a:lvl1pPr algn="ctr" defTabSz="756165" rtl="0" eaLnBrk="1" latinLnBrk="0" hangingPunct="1">
        <a:spcBef>
          <a:spcPct val="0"/>
        </a:spcBef>
        <a:buNone/>
        <a:defRPr sz="363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562" indent="-283562" algn="l" defTabSz="756165" rtl="0" eaLnBrk="1" latinLnBrk="0" hangingPunct="1">
        <a:spcBef>
          <a:spcPct val="20000"/>
        </a:spcBef>
        <a:buFont typeface="Arial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14384" indent="-236302" algn="l" defTabSz="756165" rtl="0" eaLnBrk="1" latinLnBrk="0" hangingPunct="1">
        <a:spcBef>
          <a:spcPct val="20000"/>
        </a:spcBef>
        <a:buFont typeface="Arial" pitchFamily="34" charset="0"/>
        <a:buChar char="–"/>
        <a:defRPr sz="2315" kern="1200">
          <a:solidFill>
            <a:schemeClr val="tx1"/>
          </a:solidFill>
          <a:latin typeface="+mn-lt"/>
          <a:ea typeface="+mn-ea"/>
          <a:cs typeface="+mn-cs"/>
        </a:defRPr>
      </a:lvl2pPr>
      <a:lvl3pPr marL="945207" indent="-189041" algn="l" defTabSz="756165" rtl="0" eaLnBrk="1" latinLnBrk="0" hangingPunct="1">
        <a:spcBef>
          <a:spcPct val="20000"/>
        </a:spcBef>
        <a:buFont typeface="Arial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323289" indent="-189041" algn="l" defTabSz="756165" rtl="0" eaLnBrk="1" latinLnBrk="0" hangingPunct="1">
        <a:spcBef>
          <a:spcPct val="20000"/>
        </a:spcBef>
        <a:buFont typeface="Arial" pitchFamily="34" charset="0"/>
        <a:buChar char="–"/>
        <a:defRPr sz="1654" kern="1200">
          <a:solidFill>
            <a:schemeClr val="tx1"/>
          </a:solidFill>
          <a:latin typeface="+mn-lt"/>
          <a:ea typeface="+mn-ea"/>
          <a:cs typeface="+mn-cs"/>
        </a:defRPr>
      </a:lvl4pPr>
      <a:lvl5pPr marL="1701372" indent="-189041" algn="l" defTabSz="756165" rtl="0" eaLnBrk="1" latinLnBrk="0" hangingPunct="1">
        <a:spcBef>
          <a:spcPct val="20000"/>
        </a:spcBef>
        <a:buFont typeface="Arial" pitchFamily="34" charset="0"/>
        <a:buChar char="»"/>
        <a:defRPr sz="1654" kern="1200">
          <a:solidFill>
            <a:schemeClr val="tx1"/>
          </a:solidFill>
          <a:latin typeface="+mn-lt"/>
          <a:ea typeface="+mn-ea"/>
          <a:cs typeface="+mn-cs"/>
        </a:defRPr>
      </a:lvl5pPr>
      <a:lvl6pPr marL="2079455" indent="-189041" algn="l" defTabSz="756165" rtl="0" eaLnBrk="1" latinLnBrk="0" hangingPunct="1">
        <a:spcBef>
          <a:spcPct val="20000"/>
        </a:spcBef>
        <a:buFont typeface="Arial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6pPr>
      <a:lvl7pPr marL="2457537" indent="-189041" algn="l" defTabSz="756165" rtl="0" eaLnBrk="1" latinLnBrk="0" hangingPunct="1">
        <a:spcBef>
          <a:spcPct val="20000"/>
        </a:spcBef>
        <a:buFont typeface="Arial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7pPr>
      <a:lvl8pPr marL="2835620" indent="-189041" algn="l" defTabSz="756165" rtl="0" eaLnBrk="1" latinLnBrk="0" hangingPunct="1">
        <a:spcBef>
          <a:spcPct val="20000"/>
        </a:spcBef>
        <a:buFont typeface="Arial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8pPr>
      <a:lvl9pPr marL="3213703" indent="-189041" algn="l" defTabSz="756165" rtl="0" eaLnBrk="1" latinLnBrk="0" hangingPunct="1">
        <a:spcBef>
          <a:spcPct val="20000"/>
        </a:spcBef>
        <a:buFont typeface="Arial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616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1pPr>
      <a:lvl2pPr marL="378083" algn="l" defTabSz="75616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2pPr>
      <a:lvl3pPr marL="756165" algn="l" defTabSz="75616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3pPr>
      <a:lvl4pPr marL="1134248" algn="l" defTabSz="75616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4pPr>
      <a:lvl5pPr marL="1512331" algn="l" defTabSz="75616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5pPr>
      <a:lvl6pPr marL="1890413" algn="l" defTabSz="75616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6pPr>
      <a:lvl7pPr marL="2268496" algn="l" defTabSz="75616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7pPr>
      <a:lvl8pPr marL="2646579" algn="l" defTabSz="75616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8pPr>
      <a:lvl9pPr marL="3024662" algn="l" defTabSz="75616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35000">
              <a:srgbClr val="A6D7E2"/>
            </a:gs>
            <a:gs pos="67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19" y="229929"/>
            <a:ext cx="12474342" cy="956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19" y="1339702"/>
            <a:ext cx="12474342" cy="3789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19" y="5321595"/>
            <a:ext cx="3234088" cy="3056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765544" rtl="0" eaLnBrk="1" latinLnBrk="0" hangingPunct="1">
              <a:defRPr sz="100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2772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5544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8316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1088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3861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96632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9405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2177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35630" y="5321595"/>
            <a:ext cx="4389120" cy="3056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765544" rtl="0" eaLnBrk="1" latinLnBrk="0" hangingPunct="1">
              <a:defRPr sz="100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2772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5544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8316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1088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3861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96632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9405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2177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33272" y="5321595"/>
            <a:ext cx="3234088" cy="3056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765544" rtl="0" eaLnBrk="1" latinLnBrk="0" hangingPunct="1">
              <a:defRPr sz="100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2772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5544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8316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1088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3861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96632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9405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2177" algn="l" defTabSz="765544" rtl="0" eaLnBrk="1" latinLnBrk="0" hangingPunct="1">
              <a:defRPr sz="150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ransition/>
  <p:txStyles>
    <p:titleStyle>
      <a:lvl1pPr algn="ctr" defTabSz="765544" rtl="0" eaLnBrk="1" latinLnBrk="0" hangingPunct="1">
        <a:spcBef>
          <a:spcPct val="0"/>
        </a:spcBef>
        <a:buNone/>
        <a:defRPr sz="368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7079" indent="-287079" algn="l" defTabSz="765544" rtl="0" eaLnBrk="1" latinLnBrk="0" hangingPunct="1">
        <a:spcBef>
          <a:spcPct val="20000"/>
        </a:spcBef>
        <a:buFont typeface="Arial" pitchFamily="34" charset="0"/>
        <a:buChar char="•"/>
        <a:defRPr sz="2679" kern="1200">
          <a:solidFill>
            <a:schemeClr val="tx1"/>
          </a:solidFill>
          <a:latin typeface="+mn-lt"/>
          <a:ea typeface="+mn-ea"/>
          <a:cs typeface="+mn-cs"/>
        </a:defRPr>
      </a:lvl1pPr>
      <a:lvl2pPr marL="622005" indent="-239233" algn="l" defTabSz="765544" rtl="0" eaLnBrk="1" latinLnBrk="0" hangingPunct="1">
        <a:spcBef>
          <a:spcPct val="20000"/>
        </a:spcBef>
        <a:buFont typeface="Arial" pitchFamily="34" charset="0"/>
        <a:buChar char="–"/>
        <a:defRPr sz="2344" kern="1200">
          <a:solidFill>
            <a:schemeClr val="tx1"/>
          </a:solidFill>
          <a:latin typeface="+mn-lt"/>
          <a:ea typeface="+mn-ea"/>
          <a:cs typeface="+mn-cs"/>
        </a:defRPr>
      </a:lvl2pPr>
      <a:lvl3pPr marL="956930" indent="-191386" algn="l" defTabSz="765544" rtl="0" eaLnBrk="1" latinLnBrk="0" hangingPunct="1">
        <a:spcBef>
          <a:spcPct val="20000"/>
        </a:spcBef>
        <a:buFont typeface="Arial" pitchFamily="34" charset="0"/>
        <a:buChar char="•"/>
        <a:defRPr sz="2009" kern="1200">
          <a:solidFill>
            <a:schemeClr val="tx1"/>
          </a:solidFill>
          <a:latin typeface="+mn-lt"/>
          <a:ea typeface="+mn-ea"/>
          <a:cs typeface="+mn-cs"/>
        </a:defRPr>
      </a:lvl3pPr>
      <a:lvl4pPr marL="1339702" indent="-191386" algn="l" defTabSz="765544" rtl="0" eaLnBrk="1" latinLnBrk="0" hangingPunct="1">
        <a:spcBef>
          <a:spcPct val="20000"/>
        </a:spcBef>
        <a:buFont typeface="Arial" pitchFamily="34" charset="0"/>
        <a:buChar char="–"/>
        <a:defRPr sz="1674" kern="1200">
          <a:solidFill>
            <a:schemeClr val="tx1"/>
          </a:solidFill>
          <a:latin typeface="+mn-lt"/>
          <a:ea typeface="+mn-ea"/>
          <a:cs typeface="+mn-cs"/>
        </a:defRPr>
      </a:lvl4pPr>
      <a:lvl5pPr marL="1722474" indent="-191386" algn="l" defTabSz="765544" rtl="0" eaLnBrk="1" latinLnBrk="0" hangingPunct="1">
        <a:spcBef>
          <a:spcPct val="20000"/>
        </a:spcBef>
        <a:buFont typeface="Arial" pitchFamily="34" charset="0"/>
        <a:buChar char="»"/>
        <a:defRPr sz="1674" kern="1200">
          <a:solidFill>
            <a:schemeClr val="tx1"/>
          </a:solidFill>
          <a:latin typeface="+mn-lt"/>
          <a:ea typeface="+mn-ea"/>
          <a:cs typeface="+mn-cs"/>
        </a:defRPr>
      </a:lvl5pPr>
      <a:lvl6pPr marL="2105246" indent="-191386" algn="l" defTabSz="765544" rtl="0" eaLnBrk="1" latinLnBrk="0" hangingPunct="1">
        <a:spcBef>
          <a:spcPct val="20000"/>
        </a:spcBef>
        <a:buFont typeface="Arial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6pPr>
      <a:lvl7pPr marL="2488018" indent="-191386" algn="l" defTabSz="765544" rtl="0" eaLnBrk="1" latinLnBrk="0" hangingPunct="1">
        <a:spcBef>
          <a:spcPct val="20000"/>
        </a:spcBef>
        <a:buFont typeface="Arial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7pPr>
      <a:lvl8pPr marL="2870791" indent="-191386" algn="l" defTabSz="765544" rtl="0" eaLnBrk="1" latinLnBrk="0" hangingPunct="1">
        <a:spcBef>
          <a:spcPct val="20000"/>
        </a:spcBef>
        <a:buFont typeface="Arial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8pPr>
      <a:lvl9pPr marL="3253563" indent="-191386" algn="l" defTabSz="765544" rtl="0" eaLnBrk="1" latinLnBrk="0" hangingPunct="1">
        <a:spcBef>
          <a:spcPct val="20000"/>
        </a:spcBef>
        <a:buFont typeface="Arial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5544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1pPr>
      <a:lvl2pPr marL="382772" algn="l" defTabSz="765544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2pPr>
      <a:lvl3pPr marL="765544" algn="l" defTabSz="765544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3pPr>
      <a:lvl4pPr marL="1148316" algn="l" defTabSz="765544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4pPr>
      <a:lvl5pPr marL="1531088" algn="l" defTabSz="765544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5pPr>
      <a:lvl6pPr marL="1913861" algn="l" defTabSz="765544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6pPr>
      <a:lvl7pPr marL="2296632" algn="l" defTabSz="765544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7pPr>
      <a:lvl8pPr marL="2679405" algn="l" defTabSz="765544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8pPr>
      <a:lvl9pPr marL="3062177" algn="l" defTabSz="765544" rtl="0" eaLnBrk="1" latinLnBrk="0" hangingPunct="1">
        <a:defRPr sz="15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35000">
              <a:srgbClr val="A6D7E2"/>
            </a:gs>
            <a:gs pos="67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799" y="212167"/>
            <a:ext cx="14594365" cy="8830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799" y="1236206"/>
            <a:ext cx="14594365" cy="3496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0798" y="4910485"/>
            <a:ext cx="3783724" cy="282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706403" rtl="0" eaLnBrk="1" latinLnBrk="0" hangingPunct="1">
              <a:defRPr sz="92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53202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6403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9605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12807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6008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9210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72412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25614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40453" y="4910485"/>
            <a:ext cx="5135054" cy="282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706403" rtl="0" eaLnBrk="1" latinLnBrk="0" hangingPunct="1">
              <a:defRPr sz="92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53202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6403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9605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12807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6008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9210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72412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25614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21437" y="4910485"/>
            <a:ext cx="3783724" cy="282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706403" rtl="0" eaLnBrk="1" latinLnBrk="0" hangingPunct="1">
              <a:defRPr sz="92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53202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6403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9605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12807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6008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9210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72412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25614" algn="l" defTabSz="706403" rtl="0" eaLnBrk="1" latinLnBrk="0" hangingPunct="1">
              <a:defRPr sz="13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ransition/>
  <p:txStyles>
    <p:titleStyle>
      <a:lvl1pPr algn="ctr" defTabSz="706403" rtl="0" eaLnBrk="1" latinLnBrk="0" hangingPunct="1">
        <a:spcBef>
          <a:spcPct val="0"/>
        </a:spcBef>
        <a:buNone/>
        <a:defRPr sz="3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901" indent="-264901" algn="l" defTabSz="706403" rtl="0" eaLnBrk="1" latinLnBrk="0" hangingPunct="1">
        <a:spcBef>
          <a:spcPct val="20000"/>
        </a:spcBef>
        <a:buFont typeface="Arial" pitchFamily="34" charset="0"/>
        <a:buChar char="•"/>
        <a:defRPr sz="2472" kern="1200">
          <a:solidFill>
            <a:schemeClr val="tx1"/>
          </a:solidFill>
          <a:latin typeface="+mn-lt"/>
          <a:ea typeface="+mn-ea"/>
          <a:cs typeface="+mn-cs"/>
        </a:defRPr>
      </a:lvl1pPr>
      <a:lvl2pPr marL="573953" indent="-220751" algn="l" defTabSz="706403" rtl="0" eaLnBrk="1" latinLnBrk="0" hangingPunct="1">
        <a:spcBef>
          <a:spcPct val="20000"/>
        </a:spcBef>
        <a:buFont typeface="Arial" pitchFamily="34" charset="0"/>
        <a:buChar char="–"/>
        <a:defRPr sz="2163" kern="1200">
          <a:solidFill>
            <a:schemeClr val="tx1"/>
          </a:solidFill>
          <a:latin typeface="+mn-lt"/>
          <a:ea typeface="+mn-ea"/>
          <a:cs typeface="+mn-cs"/>
        </a:defRPr>
      </a:lvl2pPr>
      <a:lvl3pPr marL="883004" indent="-176601" algn="l" defTabSz="706403" rtl="0" eaLnBrk="1" latinLnBrk="0" hangingPunct="1">
        <a:spcBef>
          <a:spcPct val="20000"/>
        </a:spcBef>
        <a:buFont typeface="Arial" pitchFamily="34" charset="0"/>
        <a:buChar char="•"/>
        <a:defRPr sz="1854" kern="1200">
          <a:solidFill>
            <a:schemeClr val="tx1"/>
          </a:solidFill>
          <a:latin typeface="+mn-lt"/>
          <a:ea typeface="+mn-ea"/>
          <a:cs typeface="+mn-cs"/>
        </a:defRPr>
      </a:lvl3pPr>
      <a:lvl4pPr marL="1236206" indent="-176601" algn="l" defTabSz="706403" rtl="0" eaLnBrk="1" latinLnBrk="0" hangingPunct="1">
        <a:spcBef>
          <a:spcPct val="20000"/>
        </a:spcBef>
        <a:buFont typeface="Arial" pitchFamily="34" charset="0"/>
        <a:buChar char="–"/>
        <a:defRPr sz="1545" kern="1200">
          <a:solidFill>
            <a:schemeClr val="tx1"/>
          </a:solidFill>
          <a:latin typeface="+mn-lt"/>
          <a:ea typeface="+mn-ea"/>
          <a:cs typeface="+mn-cs"/>
        </a:defRPr>
      </a:lvl4pPr>
      <a:lvl5pPr marL="1589408" indent="-176601" algn="l" defTabSz="706403" rtl="0" eaLnBrk="1" latinLnBrk="0" hangingPunct="1">
        <a:spcBef>
          <a:spcPct val="20000"/>
        </a:spcBef>
        <a:buFont typeface="Arial" pitchFamily="34" charset="0"/>
        <a:buChar char="»"/>
        <a:defRPr sz="1545" kern="1200">
          <a:solidFill>
            <a:schemeClr val="tx1"/>
          </a:solidFill>
          <a:latin typeface="+mn-lt"/>
          <a:ea typeface="+mn-ea"/>
          <a:cs typeface="+mn-cs"/>
        </a:defRPr>
      </a:lvl5pPr>
      <a:lvl6pPr marL="1942609" indent="-176601" algn="l" defTabSz="706403" rtl="0" eaLnBrk="1" latinLnBrk="0" hangingPunct="1">
        <a:spcBef>
          <a:spcPct val="20000"/>
        </a:spcBef>
        <a:buFont typeface="Arial" pitchFamily="34" charset="0"/>
        <a:buChar char="•"/>
        <a:defRPr sz="1545" kern="1200">
          <a:solidFill>
            <a:schemeClr val="tx1"/>
          </a:solidFill>
          <a:latin typeface="+mn-lt"/>
          <a:ea typeface="+mn-ea"/>
          <a:cs typeface="+mn-cs"/>
        </a:defRPr>
      </a:lvl6pPr>
      <a:lvl7pPr marL="2295811" indent="-176601" algn="l" defTabSz="706403" rtl="0" eaLnBrk="1" latinLnBrk="0" hangingPunct="1">
        <a:spcBef>
          <a:spcPct val="20000"/>
        </a:spcBef>
        <a:buFont typeface="Arial" pitchFamily="34" charset="0"/>
        <a:buChar char="•"/>
        <a:defRPr sz="1545" kern="1200">
          <a:solidFill>
            <a:schemeClr val="tx1"/>
          </a:solidFill>
          <a:latin typeface="+mn-lt"/>
          <a:ea typeface="+mn-ea"/>
          <a:cs typeface="+mn-cs"/>
        </a:defRPr>
      </a:lvl7pPr>
      <a:lvl8pPr marL="2649013" indent="-176601" algn="l" defTabSz="706403" rtl="0" eaLnBrk="1" latinLnBrk="0" hangingPunct="1">
        <a:spcBef>
          <a:spcPct val="20000"/>
        </a:spcBef>
        <a:buFont typeface="Arial" pitchFamily="34" charset="0"/>
        <a:buChar char="•"/>
        <a:defRPr sz="1545" kern="1200">
          <a:solidFill>
            <a:schemeClr val="tx1"/>
          </a:solidFill>
          <a:latin typeface="+mn-lt"/>
          <a:ea typeface="+mn-ea"/>
          <a:cs typeface="+mn-cs"/>
        </a:defRPr>
      </a:lvl8pPr>
      <a:lvl9pPr marL="3002214" indent="-176601" algn="l" defTabSz="706403" rtl="0" eaLnBrk="1" latinLnBrk="0" hangingPunct="1">
        <a:spcBef>
          <a:spcPct val="20000"/>
        </a:spcBef>
        <a:buFont typeface="Arial" pitchFamily="34" charset="0"/>
        <a:buChar char="•"/>
        <a:defRPr sz="154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06403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1pPr>
      <a:lvl2pPr marL="353202" algn="l" defTabSz="706403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2pPr>
      <a:lvl3pPr marL="706403" algn="l" defTabSz="706403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3pPr>
      <a:lvl4pPr marL="1059605" algn="l" defTabSz="706403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4pPr>
      <a:lvl5pPr marL="1412807" algn="l" defTabSz="706403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5pPr>
      <a:lvl6pPr marL="1766008" algn="l" defTabSz="706403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6pPr>
      <a:lvl7pPr marL="2119210" algn="l" defTabSz="706403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7pPr>
      <a:lvl8pPr marL="2472412" algn="l" defTabSz="706403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8pPr>
      <a:lvl9pPr marL="2825614" algn="l" defTabSz="706403" rtl="0" eaLnBrk="1" latinLnBrk="0" hangingPunct="1">
        <a:defRPr sz="13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35000">
              <a:srgbClr val="A6D7E2"/>
            </a:gs>
            <a:gs pos="67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374" y="272118"/>
            <a:ext cx="12318736" cy="113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374" y="1585519"/>
            <a:ext cx="12318736" cy="4484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4374" y="6298035"/>
            <a:ext cx="3193746" cy="361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06011" rtl="0" eaLnBrk="1" latinLnBrk="0" hangingPunct="1">
              <a:defRPr sz="118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3006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6011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9017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2022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5028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8033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71039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4044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76557" y="6298035"/>
            <a:ext cx="4334370" cy="361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06011" rtl="0" eaLnBrk="1" latinLnBrk="0" hangingPunct="1">
              <a:defRPr sz="118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3006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6011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9017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2022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5028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8033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71039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4044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09364" y="6298035"/>
            <a:ext cx="3193746" cy="361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06011" rtl="0" eaLnBrk="1" latinLnBrk="0" hangingPunct="1">
              <a:defRPr sz="118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3006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6011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9017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2022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65028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18033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71039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24044" algn="l" defTabSz="906011" rtl="0" eaLnBrk="1" latinLnBrk="0" hangingPunct="1">
              <a:defRPr sz="17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ransition/>
  <p:txStyles>
    <p:titleStyle>
      <a:lvl1pPr algn="ctr" defTabSz="906011" rtl="0" eaLnBrk="1" latinLnBrk="0" hangingPunct="1">
        <a:spcBef>
          <a:spcPct val="0"/>
        </a:spcBef>
        <a:buNone/>
        <a:defRPr sz="43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9754" indent="-339754" algn="l" defTabSz="906011" rtl="0" eaLnBrk="1" latinLnBrk="0" hangingPunct="1">
        <a:spcBef>
          <a:spcPct val="20000"/>
        </a:spcBef>
        <a:buFont typeface="Arial" pitchFamily="34" charset="0"/>
        <a:buChar char="•"/>
        <a:defRPr sz="3171" kern="1200">
          <a:solidFill>
            <a:schemeClr val="tx1"/>
          </a:solidFill>
          <a:latin typeface="+mn-lt"/>
          <a:ea typeface="+mn-ea"/>
          <a:cs typeface="+mn-cs"/>
        </a:defRPr>
      </a:lvl1pPr>
      <a:lvl2pPr marL="736134" indent="-283128" algn="l" defTabSz="906011" rtl="0" eaLnBrk="1" latinLnBrk="0" hangingPunct="1">
        <a:spcBef>
          <a:spcPct val="20000"/>
        </a:spcBef>
        <a:buFont typeface="Arial" pitchFamily="34" charset="0"/>
        <a:buChar char="–"/>
        <a:defRPr sz="2774" kern="1200">
          <a:solidFill>
            <a:schemeClr val="tx1"/>
          </a:solidFill>
          <a:latin typeface="+mn-lt"/>
          <a:ea typeface="+mn-ea"/>
          <a:cs typeface="+mn-cs"/>
        </a:defRPr>
      </a:lvl2pPr>
      <a:lvl3pPr marL="1132514" indent="-226503" algn="l" defTabSz="906011" rtl="0" eaLnBrk="1" latinLnBrk="0" hangingPunct="1">
        <a:spcBef>
          <a:spcPct val="20000"/>
        </a:spcBef>
        <a:buFont typeface="Arial" pitchFamily="34" charset="0"/>
        <a:buChar char="•"/>
        <a:defRPr sz="2378" kern="1200">
          <a:solidFill>
            <a:schemeClr val="tx1"/>
          </a:solidFill>
          <a:latin typeface="+mn-lt"/>
          <a:ea typeface="+mn-ea"/>
          <a:cs typeface="+mn-cs"/>
        </a:defRPr>
      </a:lvl3pPr>
      <a:lvl4pPr marL="1585519" indent="-226503" algn="l" defTabSz="906011" rtl="0" eaLnBrk="1" latinLnBrk="0" hangingPunct="1">
        <a:spcBef>
          <a:spcPct val="20000"/>
        </a:spcBef>
        <a:buFont typeface="Arial" pitchFamily="34" charset="0"/>
        <a:buChar char="–"/>
        <a:defRPr sz="1982" kern="1200">
          <a:solidFill>
            <a:schemeClr val="tx1"/>
          </a:solidFill>
          <a:latin typeface="+mn-lt"/>
          <a:ea typeface="+mn-ea"/>
          <a:cs typeface="+mn-cs"/>
        </a:defRPr>
      </a:lvl4pPr>
      <a:lvl5pPr marL="2038525" indent="-226503" algn="l" defTabSz="906011" rtl="0" eaLnBrk="1" latinLnBrk="0" hangingPunct="1">
        <a:spcBef>
          <a:spcPct val="20000"/>
        </a:spcBef>
        <a:buFont typeface="Arial" pitchFamily="34" charset="0"/>
        <a:buChar char="»"/>
        <a:defRPr sz="1982" kern="1200">
          <a:solidFill>
            <a:schemeClr val="tx1"/>
          </a:solidFill>
          <a:latin typeface="+mn-lt"/>
          <a:ea typeface="+mn-ea"/>
          <a:cs typeface="+mn-cs"/>
        </a:defRPr>
      </a:lvl5pPr>
      <a:lvl6pPr marL="2491530" indent="-226503" algn="l" defTabSz="906011" rtl="0" eaLnBrk="1" latinLnBrk="0" hangingPunct="1">
        <a:spcBef>
          <a:spcPct val="20000"/>
        </a:spcBef>
        <a:buFont typeface="Arial" pitchFamily="34" charset="0"/>
        <a:buChar char="•"/>
        <a:defRPr sz="1982" kern="1200">
          <a:solidFill>
            <a:schemeClr val="tx1"/>
          </a:solidFill>
          <a:latin typeface="+mn-lt"/>
          <a:ea typeface="+mn-ea"/>
          <a:cs typeface="+mn-cs"/>
        </a:defRPr>
      </a:lvl6pPr>
      <a:lvl7pPr marL="2944536" indent="-226503" algn="l" defTabSz="906011" rtl="0" eaLnBrk="1" latinLnBrk="0" hangingPunct="1">
        <a:spcBef>
          <a:spcPct val="20000"/>
        </a:spcBef>
        <a:buFont typeface="Arial" pitchFamily="34" charset="0"/>
        <a:buChar char="•"/>
        <a:defRPr sz="1982" kern="1200">
          <a:solidFill>
            <a:schemeClr val="tx1"/>
          </a:solidFill>
          <a:latin typeface="+mn-lt"/>
          <a:ea typeface="+mn-ea"/>
          <a:cs typeface="+mn-cs"/>
        </a:defRPr>
      </a:lvl7pPr>
      <a:lvl8pPr marL="3397541" indent="-226503" algn="l" defTabSz="906011" rtl="0" eaLnBrk="1" latinLnBrk="0" hangingPunct="1">
        <a:spcBef>
          <a:spcPct val="20000"/>
        </a:spcBef>
        <a:buFont typeface="Arial" pitchFamily="34" charset="0"/>
        <a:buChar char="•"/>
        <a:defRPr sz="1982" kern="1200">
          <a:solidFill>
            <a:schemeClr val="tx1"/>
          </a:solidFill>
          <a:latin typeface="+mn-lt"/>
          <a:ea typeface="+mn-ea"/>
          <a:cs typeface="+mn-cs"/>
        </a:defRPr>
      </a:lvl8pPr>
      <a:lvl9pPr marL="3850547" indent="-226503" algn="l" defTabSz="906011" rtl="0" eaLnBrk="1" latinLnBrk="0" hangingPunct="1">
        <a:spcBef>
          <a:spcPct val="20000"/>
        </a:spcBef>
        <a:buFont typeface="Arial" pitchFamily="34" charset="0"/>
        <a:buChar char="•"/>
        <a:defRPr sz="198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6011" rtl="0" eaLnBrk="1" latinLnBrk="0" hangingPunct="1">
        <a:defRPr sz="1783" kern="1200">
          <a:solidFill>
            <a:schemeClr val="tx1"/>
          </a:solidFill>
          <a:latin typeface="+mn-lt"/>
          <a:ea typeface="+mn-ea"/>
          <a:cs typeface="+mn-cs"/>
        </a:defRPr>
      </a:lvl1pPr>
      <a:lvl2pPr marL="453006" algn="l" defTabSz="906011" rtl="0" eaLnBrk="1" latinLnBrk="0" hangingPunct="1">
        <a:defRPr sz="1783" kern="1200">
          <a:solidFill>
            <a:schemeClr val="tx1"/>
          </a:solidFill>
          <a:latin typeface="+mn-lt"/>
          <a:ea typeface="+mn-ea"/>
          <a:cs typeface="+mn-cs"/>
        </a:defRPr>
      </a:lvl2pPr>
      <a:lvl3pPr marL="906011" algn="l" defTabSz="906011" rtl="0" eaLnBrk="1" latinLnBrk="0" hangingPunct="1">
        <a:defRPr sz="1783" kern="1200">
          <a:solidFill>
            <a:schemeClr val="tx1"/>
          </a:solidFill>
          <a:latin typeface="+mn-lt"/>
          <a:ea typeface="+mn-ea"/>
          <a:cs typeface="+mn-cs"/>
        </a:defRPr>
      </a:lvl3pPr>
      <a:lvl4pPr marL="1359017" algn="l" defTabSz="906011" rtl="0" eaLnBrk="1" latinLnBrk="0" hangingPunct="1">
        <a:defRPr sz="1783" kern="1200">
          <a:solidFill>
            <a:schemeClr val="tx1"/>
          </a:solidFill>
          <a:latin typeface="+mn-lt"/>
          <a:ea typeface="+mn-ea"/>
          <a:cs typeface="+mn-cs"/>
        </a:defRPr>
      </a:lvl4pPr>
      <a:lvl5pPr marL="1812022" algn="l" defTabSz="906011" rtl="0" eaLnBrk="1" latinLnBrk="0" hangingPunct="1">
        <a:defRPr sz="1783" kern="1200">
          <a:solidFill>
            <a:schemeClr val="tx1"/>
          </a:solidFill>
          <a:latin typeface="+mn-lt"/>
          <a:ea typeface="+mn-ea"/>
          <a:cs typeface="+mn-cs"/>
        </a:defRPr>
      </a:lvl5pPr>
      <a:lvl6pPr marL="2265028" algn="l" defTabSz="906011" rtl="0" eaLnBrk="1" latinLnBrk="0" hangingPunct="1">
        <a:defRPr sz="1783" kern="1200">
          <a:solidFill>
            <a:schemeClr val="tx1"/>
          </a:solidFill>
          <a:latin typeface="+mn-lt"/>
          <a:ea typeface="+mn-ea"/>
          <a:cs typeface="+mn-cs"/>
        </a:defRPr>
      </a:lvl6pPr>
      <a:lvl7pPr marL="2718033" algn="l" defTabSz="906011" rtl="0" eaLnBrk="1" latinLnBrk="0" hangingPunct="1">
        <a:defRPr sz="1783" kern="1200">
          <a:solidFill>
            <a:schemeClr val="tx1"/>
          </a:solidFill>
          <a:latin typeface="+mn-lt"/>
          <a:ea typeface="+mn-ea"/>
          <a:cs typeface="+mn-cs"/>
        </a:defRPr>
      </a:lvl7pPr>
      <a:lvl8pPr marL="3171039" algn="l" defTabSz="906011" rtl="0" eaLnBrk="1" latinLnBrk="0" hangingPunct="1">
        <a:defRPr sz="1783" kern="1200">
          <a:solidFill>
            <a:schemeClr val="tx1"/>
          </a:solidFill>
          <a:latin typeface="+mn-lt"/>
          <a:ea typeface="+mn-ea"/>
          <a:cs typeface="+mn-cs"/>
        </a:defRPr>
      </a:lvl8pPr>
      <a:lvl9pPr marL="3624044" algn="l" defTabSz="906011" rtl="0" eaLnBrk="1" latinLnBrk="0" hangingPunct="1">
        <a:defRPr sz="17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35000">
              <a:srgbClr val="A6D7E2"/>
            </a:gs>
            <a:gs pos="67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2342" y="265303"/>
            <a:ext cx="11922158" cy="1104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2342" y="1545810"/>
            <a:ext cx="11922158" cy="43721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2342" y="6140302"/>
            <a:ext cx="3090930" cy="352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883320" rtl="0" eaLnBrk="1" latinLnBrk="0" hangingPunct="1">
              <a:defRPr sz="115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41660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3320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4980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66640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08300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49961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91621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33281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26004" y="6140302"/>
            <a:ext cx="4194833" cy="352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883320" rtl="0" eaLnBrk="1" latinLnBrk="0" hangingPunct="1">
              <a:defRPr sz="115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41660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3320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4980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66640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08300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49961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91621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33281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93569" y="6140302"/>
            <a:ext cx="3090930" cy="352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883320" rtl="0" eaLnBrk="1" latinLnBrk="0" hangingPunct="1">
              <a:defRPr sz="115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41660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3320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4980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66640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08300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49961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91621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33281" algn="l" defTabSz="883320" rtl="0" eaLnBrk="1" latinLnBrk="0" hangingPunct="1">
              <a:defRPr sz="17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ransition/>
  <p:txStyles>
    <p:titleStyle>
      <a:lvl1pPr algn="ctr" defTabSz="883320" rtl="0" eaLnBrk="1" latinLnBrk="0" hangingPunct="1">
        <a:spcBef>
          <a:spcPct val="0"/>
        </a:spcBef>
        <a:buNone/>
        <a:defRPr sz="42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1245" indent="-331245" algn="l" defTabSz="883320" rtl="0" eaLnBrk="1" latinLnBrk="0" hangingPunct="1">
        <a:spcBef>
          <a:spcPct val="20000"/>
        </a:spcBef>
        <a:buFont typeface="Arial" pitchFamily="34" charset="0"/>
        <a:buChar char="•"/>
        <a:defRPr sz="3091" kern="1200">
          <a:solidFill>
            <a:schemeClr val="tx1"/>
          </a:solidFill>
          <a:latin typeface="+mn-lt"/>
          <a:ea typeface="+mn-ea"/>
          <a:cs typeface="+mn-cs"/>
        </a:defRPr>
      </a:lvl1pPr>
      <a:lvl2pPr marL="717698" indent="-276038" algn="l" defTabSz="883320" rtl="0" eaLnBrk="1" latinLnBrk="0" hangingPunct="1">
        <a:spcBef>
          <a:spcPct val="20000"/>
        </a:spcBef>
        <a:buFont typeface="Arial" pitchFamily="34" charset="0"/>
        <a:buChar char="–"/>
        <a:defRPr sz="2705" kern="1200">
          <a:solidFill>
            <a:schemeClr val="tx1"/>
          </a:solidFill>
          <a:latin typeface="+mn-lt"/>
          <a:ea typeface="+mn-ea"/>
          <a:cs typeface="+mn-cs"/>
        </a:defRPr>
      </a:lvl2pPr>
      <a:lvl3pPr marL="1104150" indent="-220830" algn="l" defTabSz="883320" rtl="0" eaLnBrk="1" latinLnBrk="0" hangingPunct="1">
        <a:spcBef>
          <a:spcPct val="20000"/>
        </a:spcBef>
        <a:buFont typeface="Arial" pitchFamily="34" charset="0"/>
        <a:buChar char="•"/>
        <a:defRPr sz="2318" kern="1200">
          <a:solidFill>
            <a:schemeClr val="tx1"/>
          </a:solidFill>
          <a:latin typeface="+mn-lt"/>
          <a:ea typeface="+mn-ea"/>
          <a:cs typeface="+mn-cs"/>
        </a:defRPr>
      </a:lvl3pPr>
      <a:lvl4pPr marL="1545810" indent="-220830" algn="l" defTabSz="883320" rtl="0" eaLnBrk="1" latinLnBrk="0" hangingPunct="1">
        <a:spcBef>
          <a:spcPct val="20000"/>
        </a:spcBef>
        <a:buFont typeface="Arial" pitchFamily="34" charset="0"/>
        <a:buChar char="–"/>
        <a:defRPr sz="1932" kern="1200">
          <a:solidFill>
            <a:schemeClr val="tx1"/>
          </a:solidFill>
          <a:latin typeface="+mn-lt"/>
          <a:ea typeface="+mn-ea"/>
          <a:cs typeface="+mn-cs"/>
        </a:defRPr>
      </a:lvl4pPr>
      <a:lvl5pPr marL="1987471" indent="-220830" algn="l" defTabSz="883320" rtl="0" eaLnBrk="1" latinLnBrk="0" hangingPunct="1">
        <a:spcBef>
          <a:spcPct val="20000"/>
        </a:spcBef>
        <a:buFont typeface="Arial" pitchFamily="34" charset="0"/>
        <a:buChar char="»"/>
        <a:defRPr sz="1932" kern="1200">
          <a:solidFill>
            <a:schemeClr val="tx1"/>
          </a:solidFill>
          <a:latin typeface="+mn-lt"/>
          <a:ea typeface="+mn-ea"/>
          <a:cs typeface="+mn-cs"/>
        </a:defRPr>
      </a:lvl5pPr>
      <a:lvl6pPr marL="2429131" indent="-220830" algn="l" defTabSz="883320" rtl="0" eaLnBrk="1" latinLnBrk="0" hangingPunct="1">
        <a:spcBef>
          <a:spcPct val="20000"/>
        </a:spcBef>
        <a:buFont typeface="Arial" pitchFamily="34" charset="0"/>
        <a:buChar char="•"/>
        <a:defRPr sz="1932" kern="1200">
          <a:solidFill>
            <a:schemeClr val="tx1"/>
          </a:solidFill>
          <a:latin typeface="+mn-lt"/>
          <a:ea typeface="+mn-ea"/>
          <a:cs typeface="+mn-cs"/>
        </a:defRPr>
      </a:lvl6pPr>
      <a:lvl7pPr marL="2870791" indent="-220830" algn="l" defTabSz="883320" rtl="0" eaLnBrk="1" latinLnBrk="0" hangingPunct="1">
        <a:spcBef>
          <a:spcPct val="20000"/>
        </a:spcBef>
        <a:buFont typeface="Arial" pitchFamily="34" charset="0"/>
        <a:buChar char="•"/>
        <a:defRPr sz="1932" kern="1200">
          <a:solidFill>
            <a:schemeClr val="tx1"/>
          </a:solidFill>
          <a:latin typeface="+mn-lt"/>
          <a:ea typeface="+mn-ea"/>
          <a:cs typeface="+mn-cs"/>
        </a:defRPr>
      </a:lvl7pPr>
      <a:lvl8pPr marL="3312451" indent="-220830" algn="l" defTabSz="883320" rtl="0" eaLnBrk="1" latinLnBrk="0" hangingPunct="1">
        <a:spcBef>
          <a:spcPct val="20000"/>
        </a:spcBef>
        <a:buFont typeface="Arial" pitchFamily="34" charset="0"/>
        <a:buChar char="•"/>
        <a:defRPr sz="1932" kern="1200">
          <a:solidFill>
            <a:schemeClr val="tx1"/>
          </a:solidFill>
          <a:latin typeface="+mn-lt"/>
          <a:ea typeface="+mn-ea"/>
          <a:cs typeface="+mn-cs"/>
        </a:defRPr>
      </a:lvl8pPr>
      <a:lvl9pPr marL="3754111" indent="-220830" algn="l" defTabSz="883320" rtl="0" eaLnBrk="1" latinLnBrk="0" hangingPunct="1">
        <a:spcBef>
          <a:spcPct val="20000"/>
        </a:spcBef>
        <a:buFont typeface="Arial" pitchFamily="34" charset="0"/>
        <a:buChar char="•"/>
        <a:defRPr sz="19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3320" rtl="0" eaLnBrk="1" latinLnBrk="0" hangingPunct="1">
        <a:defRPr sz="1739" kern="1200">
          <a:solidFill>
            <a:schemeClr val="tx1"/>
          </a:solidFill>
          <a:latin typeface="+mn-lt"/>
          <a:ea typeface="+mn-ea"/>
          <a:cs typeface="+mn-cs"/>
        </a:defRPr>
      </a:lvl1pPr>
      <a:lvl2pPr marL="441660" algn="l" defTabSz="883320" rtl="0" eaLnBrk="1" latinLnBrk="0" hangingPunct="1">
        <a:defRPr sz="1739" kern="1200">
          <a:solidFill>
            <a:schemeClr val="tx1"/>
          </a:solidFill>
          <a:latin typeface="+mn-lt"/>
          <a:ea typeface="+mn-ea"/>
          <a:cs typeface="+mn-cs"/>
        </a:defRPr>
      </a:lvl2pPr>
      <a:lvl3pPr marL="883320" algn="l" defTabSz="883320" rtl="0" eaLnBrk="1" latinLnBrk="0" hangingPunct="1">
        <a:defRPr sz="1739" kern="1200">
          <a:solidFill>
            <a:schemeClr val="tx1"/>
          </a:solidFill>
          <a:latin typeface="+mn-lt"/>
          <a:ea typeface="+mn-ea"/>
          <a:cs typeface="+mn-cs"/>
        </a:defRPr>
      </a:lvl3pPr>
      <a:lvl4pPr marL="1324980" algn="l" defTabSz="883320" rtl="0" eaLnBrk="1" latinLnBrk="0" hangingPunct="1">
        <a:defRPr sz="1739" kern="1200">
          <a:solidFill>
            <a:schemeClr val="tx1"/>
          </a:solidFill>
          <a:latin typeface="+mn-lt"/>
          <a:ea typeface="+mn-ea"/>
          <a:cs typeface="+mn-cs"/>
        </a:defRPr>
      </a:lvl4pPr>
      <a:lvl5pPr marL="1766640" algn="l" defTabSz="883320" rtl="0" eaLnBrk="1" latinLnBrk="0" hangingPunct="1">
        <a:defRPr sz="1739" kern="1200">
          <a:solidFill>
            <a:schemeClr val="tx1"/>
          </a:solidFill>
          <a:latin typeface="+mn-lt"/>
          <a:ea typeface="+mn-ea"/>
          <a:cs typeface="+mn-cs"/>
        </a:defRPr>
      </a:lvl5pPr>
      <a:lvl6pPr marL="2208300" algn="l" defTabSz="883320" rtl="0" eaLnBrk="1" latinLnBrk="0" hangingPunct="1">
        <a:defRPr sz="1739" kern="1200">
          <a:solidFill>
            <a:schemeClr val="tx1"/>
          </a:solidFill>
          <a:latin typeface="+mn-lt"/>
          <a:ea typeface="+mn-ea"/>
          <a:cs typeface="+mn-cs"/>
        </a:defRPr>
      </a:lvl6pPr>
      <a:lvl7pPr marL="2649961" algn="l" defTabSz="883320" rtl="0" eaLnBrk="1" latinLnBrk="0" hangingPunct="1">
        <a:defRPr sz="1739" kern="1200">
          <a:solidFill>
            <a:schemeClr val="tx1"/>
          </a:solidFill>
          <a:latin typeface="+mn-lt"/>
          <a:ea typeface="+mn-ea"/>
          <a:cs typeface="+mn-cs"/>
        </a:defRPr>
      </a:lvl7pPr>
      <a:lvl8pPr marL="3091621" algn="l" defTabSz="883320" rtl="0" eaLnBrk="1" latinLnBrk="0" hangingPunct="1">
        <a:defRPr sz="1739" kern="1200">
          <a:solidFill>
            <a:schemeClr val="tx1"/>
          </a:solidFill>
          <a:latin typeface="+mn-lt"/>
          <a:ea typeface="+mn-ea"/>
          <a:cs typeface="+mn-cs"/>
        </a:defRPr>
      </a:lvl8pPr>
      <a:lvl9pPr marL="3533281" algn="l" defTabSz="883320" rtl="0" eaLnBrk="1" latinLnBrk="0" hangingPunct="1">
        <a:defRPr sz="173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35000">
              <a:srgbClr val="A6D7E2"/>
            </a:gs>
            <a:gs pos="67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8806" y="230645"/>
            <a:ext cx="14558507" cy="959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8806" y="1343869"/>
            <a:ext cx="14558507" cy="3800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8806" y="5338147"/>
            <a:ext cx="3774427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767925" rtl="0" eaLnBrk="1" latinLnBrk="0" hangingPunct="1">
              <a:defRPr sz="100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3963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7925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1888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5851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9813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3776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7739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71701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26840" y="5338147"/>
            <a:ext cx="5122437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767925" rtl="0" eaLnBrk="1" latinLnBrk="0" hangingPunct="1">
              <a:defRPr sz="100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3963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7925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1888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5851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9813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3776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7739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71701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92885" y="5338147"/>
            <a:ext cx="3774427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767925" rtl="0" eaLnBrk="1" latinLnBrk="0" hangingPunct="1">
              <a:defRPr sz="100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3963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7925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1888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5851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9813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3776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7739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71701" algn="l" defTabSz="767925" rtl="0" eaLnBrk="1" latinLnBrk="0" hangingPunct="1"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transition/>
  <p:txStyles>
    <p:titleStyle>
      <a:lvl1pPr algn="ctr" defTabSz="767925" rtl="0" eaLnBrk="1" latinLnBrk="0" hangingPunct="1">
        <a:spcBef>
          <a:spcPct val="0"/>
        </a:spcBef>
        <a:buNone/>
        <a:defRPr sz="36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7972" indent="-287972" algn="l" defTabSz="767925" rtl="0" eaLnBrk="1" latinLnBrk="0" hangingPunct="1">
        <a:spcBef>
          <a:spcPct val="20000"/>
        </a:spcBef>
        <a:buFont typeface="Arial" pitchFamily="34" charset="0"/>
        <a:buChar char="•"/>
        <a:defRPr sz="2687" kern="1200">
          <a:solidFill>
            <a:schemeClr val="tx1"/>
          </a:solidFill>
          <a:latin typeface="+mn-lt"/>
          <a:ea typeface="+mn-ea"/>
          <a:cs typeface="+mn-cs"/>
        </a:defRPr>
      </a:lvl1pPr>
      <a:lvl2pPr marL="623939" indent="-239977" algn="l" defTabSz="767925" rtl="0" eaLnBrk="1" latinLnBrk="0" hangingPunct="1">
        <a:spcBef>
          <a:spcPct val="20000"/>
        </a:spcBef>
        <a:buFont typeface="Arial" pitchFamily="34" charset="0"/>
        <a:buChar char="–"/>
        <a:defRPr sz="2351" kern="1200">
          <a:solidFill>
            <a:schemeClr val="tx1"/>
          </a:solidFill>
          <a:latin typeface="+mn-lt"/>
          <a:ea typeface="+mn-ea"/>
          <a:cs typeface="+mn-cs"/>
        </a:defRPr>
      </a:lvl2pPr>
      <a:lvl3pPr marL="959907" indent="-191981" algn="l" defTabSz="767925" rtl="0" eaLnBrk="1" latinLnBrk="0" hangingPunct="1">
        <a:spcBef>
          <a:spcPct val="20000"/>
        </a:spcBef>
        <a:buFont typeface="Arial" pitchFamily="34" charset="0"/>
        <a:buChar char="•"/>
        <a:defRPr sz="2016" kern="1200">
          <a:solidFill>
            <a:schemeClr val="tx1"/>
          </a:solidFill>
          <a:latin typeface="+mn-lt"/>
          <a:ea typeface="+mn-ea"/>
          <a:cs typeface="+mn-cs"/>
        </a:defRPr>
      </a:lvl3pPr>
      <a:lvl4pPr marL="1343869" indent="-191981" algn="l" defTabSz="767925" rtl="0" eaLnBrk="1" latinLnBrk="0" hangingPunct="1">
        <a:spcBef>
          <a:spcPct val="20000"/>
        </a:spcBef>
        <a:buFont typeface="Arial" pitchFamily="34" charset="0"/>
        <a:buChar char="–"/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727832" indent="-191981" algn="l" defTabSz="767925" rtl="0" eaLnBrk="1" latinLnBrk="0" hangingPunct="1">
        <a:spcBef>
          <a:spcPct val="20000"/>
        </a:spcBef>
        <a:buFont typeface="Arial" pitchFamily="34" charset="0"/>
        <a:buChar char="»"/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111795" indent="-191981" algn="l" defTabSz="767925" rtl="0" eaLnBrk="1" latinLnBrk="0" hangingPunct="1">
        <a:spcBef>
          <a:spcPct val="20000"/>
        </a:spcBef>
        <a:buFont typeface="Arial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495757" indent="-191981" algn="l" defTabSz="767925" rtl="0" eaLnBrk="1" latinLnBrk="0" hangingPunct="1">
        <a:spcBef>
          <a:spcPct val="20000"/>
        </a:spcBef>
        <a:buFont typeface="Arial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2879720" indent="-191981" algn="l" defTabSz="767925" rtl="0" eaLnBrk="1" latinLnBrk="0" hangingPunct="1">
        <a:spcBef>
          <a:spcPct val="20000"/>
        </a:spcBef>
        <a:buFont typeface="Arial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263683" indent="-191981" algn="l" defTabSz="767925" rtl="0" eaLnBrk="1" latinLnBrk="0" hangingPunct="1">
        <a:spcBef>
          <a:spcPct val="20000"/>
        </a:spcBef>
        <a:buFont typeface="Arial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7925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1pPr>
      <a:lvl2pPr marL="383963" algn="l" defTabSz="767925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2pPr>
      <a:lvl3pPr marL="767925" algn="l" defTabSz="767925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3pPr>
      <a:lvl4pPr marL="1151888" algn="l" defTabSz="767925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4pPr>
      <a:lvl5pPr marL="1535851" algn="l" defTabSz="767925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5pPr>
      <a:lvl6pPr marL="1919813" algn="l" defTabSz="767925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6pPr>
      <a:lvl7pPr marL="2303776" algn="l" defTabSz="767925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7pPr>
      <a:lvl8pPr marL="2687739" algn="l" defTabSz="767925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8pPr>
      <a:lvl9pPr marL="3071701" algn="l" defTabSz="767925" rtl="0" eaLnBrk="1" latinLnBrk="0" hangingPunct="1">
        <a:defRPr sz="151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35000">
              <a:srgbClr val="A6D7E2"/>
            </a:gs>
            <a:gs pos="67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4065" y="227113"/>
            <a:ext cx="12853172" cy="9452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065" y="1323289"/>
            <a:ext cx="12853172" cy="3742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4065" y="5256400"/>
            <a:ext cx="3332304" cy="3019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756165" rtl="0" eaLnBrk="1" latinLnBrk="0" hangingPunct="1">
              <a:defRPr sz="99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8083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165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4248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2331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90413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496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6579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4662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79445" y="5256400"/>
            <a:ext cx="4522412" cy="3019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756165" rtl="0" eaLnBrk="1" latinLnBrk="0" hangingPunct="1">
              <a:defRPr sz="99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8083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165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4248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2331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90413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496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6579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4662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34933" y="5256400"/>
            <a:ext cx="3332304" cy="3019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756165" rtl="0" eaLnBrk="1" latinLnBrk="0" hangingPunct="1">
              <a:defRPr sz="99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8083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165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4248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2331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90413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496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6579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4662" algn="l" defTabSz="756165" rtl="0" eaLnBrk="1" latinLnBrk="0" hangingPunct="1">
              <a:defRPr sz="14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transition/>
  <p:txStyles>
    <p:titleStyle>
      <a:lvl1pPr algn="ctr" defTabSz="756165" rtl="0" eaLnBrk="1" latinLnBrk="0" hangingPunct="1">
        <a:spcBef>
          <a:spcPct val="0"/>
        </a:spcBef>
        <a:buNone/>
        <a:defRPr sz="363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562" indent="-283562" algn="l" defTabSz="756165" rtl="0" eaLnBrk="1" latinLnBrk="0" hangingPunct="1">
        <a:spcBef>
          <a:spcPct val="20000"/>
        </a:spcBef>
        <a:buFont typeface="Arial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14384" indent="-236302" algn="l" defTabSz="756165" rtl="0" eaLnBrk="1" latinLnBrk="0" hangingPunct="1">
        <a:spcBef>
          <a:spcPct val="20000"/>
        </a:spcBef>
        <a:buFont typeface="Arial" pitchFamily="34" charset="0"/>
        <a:buChar char="–"/>
        <a:defRPr sz="2315" kern="1200">
          <a:solidFill>
            <a:schemeClr val="tx1"/>
          </a:solidFill>
          <a:latin typeface="+mn-lt"/>
          <a:ea typeface="+mn-ea"/>
          <a:cs typeface="+mn-cs"/>
        </a:defRPr>
      </a:lvl2pPr>
      <a:lvl3pPr marL="945207" indent="-189041" algn="l" defTabSz="756165" rtl="0" eaLnBrk="1" latinLnBrk="0" hangingPunct="1">
        <a:spcBef>
          <a:spcPct val="20000"/>
        </a:spcBef>
        <a:buFont typeface="Arial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323289" indent="-189041" algn="l" defTabSz="756165" rtl="0" eaLnBrk="1" latinLnBrk="0" hangingPunct="1">
        <a:spcBef>
          <a:spcPct val="20000"/>
        </a:spcBef>
        <a:buFont typeface="Arial" pitchFamily="34" charset="0"/>
        <a:buChar char="–"/>
        <a:defRPr sz="1654" kern="1200">
          <a:solidFill>
            <a:schemeClr val="tx1"/>
          </a:solidFill>
          <a:latin typeface="+mn-lt"/>
          <a:ea typeface="+mn-ea"/>
          <a:cs typeface="+mn-cs"/>
        </a:defRPr>
      </a:lvl4pPr>
      <a:lvl5pPr marL="1701372" indent="-189041" algn="l" defTabSz="756165" rtl="0" eaLnBrk="1" latinLnBrk="0" hangingPunct="1">
        <a:spcBef>
          <a:spcPct val="20000"/>
        </a:spcBef>
        <a:buFont typeface="Arial" pitchFamily="34" charset="0"/>
        <a:buChar char="»"/>
        <a:defRPr sz="1654" kern="1200">
          <a:solidFill>
            <a:schemeClr val="tx1"/>
          </a:solidFill>
          <a:latin typeface="+mn-lt"/>
          <a:ea typeface="+mn-ea"/>
          <a:cs typeface="+mn-cs"/>
        </a:defRPr>
      </a:lvl5pPr>
      <a:lvl6pPr marL="2079455" indent="-189041" algn="l" defTabSz="756165" rtl="0" eaLnBrk="1" latinLnBrk="0" hangingPunct="1">
        <a:spcBef>
          <a:spcPct val="20000"/>
        </a:spcBef>
        <a:buFont typeface="Arial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6pPr>
      <a:lvl7pPr marL="2457537" indent="-189041" algn="l" defTabSz="756165" rtl="0" eaLnBrk="1" latinLnBrk="0" hangingPunct="1">
        <a:spcBef>
          <a:spcPct val="20000"/>
        </a:spcBef>
        <a:buFont typeface="Arial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7pPr>
      <a:lvl8pPr marL="2835620" indent="-189041" algn="l" defTabSz="756165" rtl="0" eaLnBrk="1" latinLnBrk="0" hangingPunct="1">
        <a:spcBef>
          <a:spcPct val="20000"/>
        </a:spcBef>
        <a:buFont typeface="Arial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8pPr>
      <a:lvl9pPr marL="3213703" indent="-189041" algn="l" defTabSz="756165" rtl="0" eaLnBrk="1" latinLnBrk="0" hangingPunct="1">
        <a:spcBef>
          <a:spcPct val="20000"/>
        </a:spcBef>
        <a:buFont typeface="Arial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616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1pPr>
      <a:lvl2pPr marL="378083" algn="l" defTabSz="75616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2pPr>
      <a:lvl3pPr marL="756165" algn="l" defTabSz="75616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3pPr>
      <a:lvl4pPr marL="1134248" algn="l" defTabSz="75616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4pPr>
      <a:lvl5pPr marL="1512331" algn="l" defTabSz="75616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5pPr>
      <a:lvl6pPr marL="1890413" algn="l" defTabSz="75616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6pPr>
      <a:lvl7pPr marL="2268496" algn="l" defTabSz="75616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7pPr>
      <a:lvl8pPr marL="2646579" algn="l" defTabSz="75616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8pPr>
      <a:lvl9pPr marL="3024662" algn="l" defTabSz="756165" rtl="0" eaLnBrk="1" latinLnBrk="0" hangingPunct="1">
        <a:defRPr sz="14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35000">
              <a:srgbClr val="A6D7E2"/>
            </a:gs>
            <a:gs pos="67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19" y="225730"/>
            <a:ext cx="12474342" cy="939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19" y="1315233"/>
            <a:ext cx="12474342" cy="3719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19" y="5224397"/>
            <a:ext cx="3234088" cy="3001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751562" rtl="0" eaLnBrk="1" latinLnBrk="0" hangingPunct="1">
              <a:defRPr sz="98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5781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1562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27343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03123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8904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54685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30466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06247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35630" y="5224397"/>
            <a:ext cx="4389120" cy="3001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751562" rtl="0" eaLnBrk="1" latinLnBrk="0" hangingPunct="1">
              <a:defRPr sz="98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5781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1562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27343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03123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8904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54685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30466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06247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33272" y="5224397"/>
            <a:ext cx="3234088" cy="3001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751562" rtl="0" eaLnBrk="1" latinLnBrk="0" hangingPunct="1">
              <a:defRPr sz="986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5781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1562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27343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03123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8904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54685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30466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06247" algn="l" defTabSz="751562" rtl="0" eaLnBrk="1" latinLnBrk="0" hangingPunct="1">
              <a:defRPr sz="14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transition/>
  <p:txStyles>
    <p:titleStyle>
      <a:lvl1pPr algn="ctr" defTabSz="751562" rtl="0" eaLnBrk="1" latinLnBrk="0" hangingPunct="1">
        <a:spcBef>
          <a:spcPct val="0"/>
        </a:spcBef>
        <a:buNone/>
        <a:defRPr sz="36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1836" indent="-281836" algn="l" defTabSz="751562" rtl="0" eaLnBrk="1" latinLnBrk="0" hangingPunct="1">
        <a:spcBef>
          <a:spcPct val="20000"/>
        </a:spcBef>
        <a:buFont typeface="Arial" pitchFamily="34" charset="0"/>
        <a:buChar char="•"/>
        <a:defRPr sz="2630" kern="1200">
          <a:solidFill>
            <a:schemeClr val="tx1"/>
          </a:solidFill>
          <a:latin typeface="+mn-lt"/>
          <a:ea typeface="+mn-ea"/>
          <a:cs typeface="+mn-cs"/>
        </a:defRPr>
      </a:lvl1pPr>
      <a:lvl2pPr marL="610644" indent="-234863" algn="l" defTabSz="751562" rtl="0" eaLnBrk="1" latinLnBrk="0" hangingPunct="1">
        <a:spcBef>
          <a:spcPct val="20000"/>
        </a:spcBef>
        <a:buFont typeface="Arial" pitchFamily="34" charset="0"/>
        <a:buChar char="–"/>
        <a:defRPr sz="2301" kern="1200">
          <a:solidFill>
            <a:schemeClr val="tx1"/>
          </a:solidFill>
          <a:latin typeface="+mn-lt"/>
          <a:ea typeface="+mn-ea"/>
          <a:cs typeface="+mn-cs"/>
        </a:defRPr>
      </a:lvl2pPr>
      <a:lvl3pPr marL="939452" indent="-187890" algn="l" defTabSz="751562" rtl="0" eaLnBrk="1" latinLnBrk="0" hangingPunct="1">
        <a:spcBef>
          <a:spcPct val="20000"/>
        </a:spcBef>
        <a:buFont typeface="Arial" pitchFamily="34" charset="0"/>
        <a:buChar char="•"/>
        <a:defRPr sz="1973" kern="1200">
          <a:solidFill>
            <a:schemeClr val="tx1"/>
          </a:solidFill>
          <a:latin typeface="+mn-lt"/>
          <a:ea typeface="+mn-ea"/>
          <a:cs typeface="+mn-cs"/>
        </a:defRPr>
      </a:lvl3pPr>
      <a:lvl4pPr marL="1315233" indent="-187890" algn="l" defTabSz="751562" rtl="0" eaLnBrk="1" latinLnBrk="0" hangingPunct="1">
        <a:spcBef>
          <a:spcPct val="20000"/>
        </a:spcBef>
        <a:buFont typeface="Arial" pitchFamily="34" charset="0"/>
        <a:buChar char="–"/>
        <a:defRPr sz="1644" kern="1200">
          <a:solidFill>
            <a:schemeClr val="tx1"/>
          </a:solidFill>
          <a:latin typeface="+mn-lt"/>
          <a:ea typeface="+mn-ea"/>
          <a:cs typeface="+mn-cs"/>
        </a:defRPr>
      </a:lvl4pPr>
      <a:lvl5pPr marL="1691014" indent="-187890" algn="l" defTabSz="751562" rtl="0" eaLnBrk="1" latinLnBrk="0" hangingPunct="1">
        <a:spcBef>
          <a:spcPct val="20000"/>
        </a:spcBef>
        <a:buFont typeface="Arial" pitchFamily="34" charset="0"/>
        <a:buChar char="»"/>
        <a:defRPr sz="1644" kern="1200">
          <a:solidFill>
            <a:schemeClr val="tx1"/>
          </a:solidFill>
          <a:latin typeface="+mn-lt"/>
          <a:ea typeface="+mn-ea"/>
          <a:cs typeface="+mn-cs"/>
        </a:defRPr>
      </a:lvl5pPr>
      <a:lvl6pPr marL="2066795" indent="-187890" algn="l" defTabSz="751562" rtl="0" eaLnBrk="1" latinLnBrk="0" hangingPunct="1">
        <a:spcBef>
          <a:spcPct val="20000"/>
        </a:spcBef>
        <a:buFont typeface="Arial" pitchFamily="34" charset="0"/>
        <a:buChar char="•"/>
        <a:defRPr sz="1644" kern="1200">
          <a:solidFill>
            <a:schemeClr val="tx1"/>
          </a:solidFill>
          <a:latin typeface="+mn-lt"/>
          <a:ea typeface="+mn-ea"/>
          <a:cs typeface="+mn-cs"/>
        </a:defRPr>
      </a:lvl6pPr>
      <a:lvl7pPr marL="2442575" indent="-187890" algn="l" defTabSz="751562" rtl="0" eaLnBrk="1" latinLnBrk="0" hangingPunct="1">
        <a:spcBef>
          <a:spcPct val="20000"/>
        </a:spcBef>
        <a:buFont typeface="Arial" pitchFamily="34" charset="0"/>
        <a:buChar char="•"/>
        <a:defRPr sz="1644" kern="1200">
          <a:solidFill>
            <a:schemeClr val="tx1"/>
          </a:solidFill>
          <a:latin typeface="+mn-lt"/>
          <a:ea typeface="+mn-ea"/>
          <a:cs typeface="+mn-cs"/>
        </a:defRPr>
      </a:lvl7pPr>
      <a:lvl8pPr marL="2818356" indent="-187890" algn="l" defTabSz="751562" rtl="0" eaLnBrk="1" latinLnBrk="0" hangingPunct="1">
        <a:spcBef>
          <a:spcPct val="20000"/>
        </a:spcBef>
        <a:buFont typeface="Arial" pitchFamily="34" charset="0"/>
        <a:buChar char="•"/>
        <a:defRPr sz="1644" kern="1200">
          <a:solidFill>
            <a:schemeClr val="tx1"/>
          </a:solidFill>
          <a:latin typeface="+mn-lt"/>
          <a:ea typeface="+mn-ea"/>
          <a:cs typeface="+mn-cs"/>
        </a:defRPr>
      </a:lvl8pPr>
      <a:lvl9pPr marL="3194137" indent="-187890" algn="l" defTabSz="751562" rtl="0" eaLnBrk="1" latinLnBrk="0" hangingPunct="1">
        <a:spcBef>
          <a:spcPct val="20000"/>
        </a:spcBef>
        <a:buFont typeface="Arial" pitchFamily="34" charset="0"/>
        <a:buChar char="•"/>
        <a:defRPr sz="16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1562" rtl="0" eaLnBrk="1" latinLnBrk="0" hangingPunct="1">
        <a:defRPr sz="1479" kern="1200">
          <a:solidFill>
            <a:schemeClr val="tx1"/>
          </a:solidFill>
          <a:latin typeface="+mn-lt"/>
          <a:ea typeface="+mn-ea"/>
          <a:cs typeface="+mn-cs"/>
        </a:defRPr>
      </a:lvl1pPr>
      <a:lvl2pPr marL="375781" algn="l" defTabSz="751562" rtl="0" eaLnBrk="1" latinLnBrk="0" hangingPunct="1">
        <a:defRPr sz="1479" kern="1200">
          <a:solidFill>
            <a:schemeClr val="tx1"/>
          </a:solidFill>
          <a:latin typeface="+mn-lt"/>
          <a:ea typeface="+mn-ea"/>
          <a:cs typeface="+mn-cs"/>
        </a:defRPr>
      </a:lvl2pPr>
      <a:lvl3pPr marL="751562" algn="l" defTabSz="751562" rtl="0" eaLnBrk="1" latinLnBrk="0" hangingPunct="1">
        <a:defRPr sz="1479" kern="1200">
          <a:solidFill>
            <a:schemeClr val="tx1"/>
          </a:solidFill>
          <a:latin typeface="+mn-lt"/>
          <a:ea typeface="+mn-ea"/>
          <a:cs typeface="+mn-cs"/>
        </a:defRPr>
      </a:lvl3pPr>
      <a:lvl4pPr marL="1127343" algn="l" defTabSz="751562" rtl="0" eaLnBrk="1" latinLnBrk="0" hangingPunct="1">
        <a:defRPr sz="1479" kern="1200">
          <a:solidFill>
            <a:schemeClr val="tx1"/>
          </a:solidFill>
          <a:latin typeface="+mn-lt"/>
          <a:ea typeface="+mn-ea"/>
          <a:cs typeface="+mn-cs"/>
        </a:defRPr>
      </a:lvl4pPr>
      <a:lvl5pPr marL="1503123" algn="l" defTabSz="751562" rtl="0" eaLnBrk="1" latinLnBrk="0" hangingPunct="1">
        <a:defRPr sz="1479" kern="1200">
          <a:solidFill>
            <a:schemeClr val="tx1"/>
          </a:solidFill>
          <a:latin typeface="+mn-lt"/>
          <a:ea typeface="+mn-ea"/>
          <a:cs typeface="+mn-cs"/>
        </a:defRPr>
      </a:lvl5pPr>
      <a:lvl6pPr marL="1878904" algn="l" defTabSz="751562" rtl="0" eaLnBrk="1" latinLnBrk="0" hangingPunct="1">
        <a:defRPr sz="1479" kern="1200">
          <a:solidFill>
            <a:schemeClr val="tx1"/>
          </a:solidFill>
          <a:latin typeface="+mn-lt"/>
          <a:ea typeface="+mn-ea"/>
          <a:cs typeface="+mn-cs"/>
        </a:defRPr>
      </a:lvl6pPr>
      <a:lvl7pPr marL="2254685" algn="l" defTabSz="751562" rtl="0" eaLnBrk="1" latinLnBrk="0" hangingPunct="1">
        <a:defRPr sz="1479" kern="1200">
          <a:solidFill>
            <a:schemeClr val="tx1"/>
          </a:solidFill>
          <a:latin typeface="+mn-lt"/>
          <a:ea typeface="+mn-ea"/>
          <a:cs typeface="+mn-cs"/>
        </a:defRPr>
      </a:lvl7pPr>
      <a:lvl8pPr marL="2630466" algn="l" defTabSz="751562" rtl="0" eaLnBrk="1" latinLnBrk="0" hangingPunct="1">
        <a:defRPr sz="1479" kern="1200">
          <a:solidFill>
            <a:schemeClr val="tx1"/>
          </a:solidFill>
          <a:latin typeface="+mn-lt"/>
          <a:ea typeface="+mn-ea"/>
          <a:cs typeface="+mn-cs"/>
        </a:defRPr>
      </a:lvl8pPr>
      <a:lvl9pPr marL="3006247" algn="l" defTabSz="751562" rtl="0" eaLnBrk="1" latinLnBrk="0" hangingPunct="1">
        <a:defRPr sz="14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35000">
              <a:srgbClr val="A6D7E2"/>
            </a:gs>
            <a:gs pos="67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950" y="231364"/>
            <a:ext cx="12527087" cy="962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950" y="1348062"/>
            <a:ext cx="12527087" cy="3812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5949" y="5354803"/>
            <a:ext cx="3247763" cy="3075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770321" rtl="0" eaLnBrk="1" latinLnBrk="0" hangingPunct="1">
              <a:defRPr sz="101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5161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0321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5482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0643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25803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10964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96125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81286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55653" y="5354803"/>
            <a:ext cx="4407679" cy="3075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770321" rtl="0" eaLnBrk="1" latinLnBrk="0" hangingPunct="1">
              <a:defRPr sz="101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5161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0321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5482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0643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25803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10964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96125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81286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75273" y="5354803"/>
            <a:ext cx="3247763" cy="3075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770321" rtl="0" eaLnBrk="1" latinLnBrk="0" hangingPunct="1">
              <a:defRPr sz="101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5161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0321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5482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0643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25803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10964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96125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81286" algn="l" defTabSz="770321" rtl="0" eaLnBrk="1" latinLnBrk="0" hangingPunct="1"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transition/>
  <p:txStyles>
    <p:titleStyle>
      <a:lvl1pPr algn="ctr" defTabSz="770321" rtl="0" eaLnBrk="1" latinLnBrk="0" hangingPunct="1">
        <a:spcBef>
          <a:spcPct val="0"/>
        </a:spcBef>
        <a:buNone/>
        <a:defRPr sz="370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871" indent="-288871" algn="l" defTabSz="770321" rtl="0" eaLnBrk="1" latinLnBrk="0" hangingPunct="1">
        <a:spcBef>
          <a:spcPct val="20000"/>
        </a:spcBef>
        <a:buFont typeface="Arial" pitchFamily="34" charset="0"/>
        <a:buChar char="•"/>
        <a:defRPr sz="2696" kern="1200">
          <a:solidFill>
            <a:schemeClr val="tx1"/>
          </a:solidFill>
          <a:latin typeface="+mn-lt"/>
          <a:ea typeface="+mn-ea"/>
          <a:cs typeface="+mn-cs"/>
        </a:defRPr>
      </a:lvl1pPr>
      <a:lvl2pPr marL="625886" indent="-240725" algn="l" defTabSz="770321" rtl="0" eaLnBrk="1" latinLnBrk="0" hangingPunct="1">
        <a:spcBef>
          <a:spcPct val="20000"/>
        </a:spcBef>
        <a:buFont typeface="Arial" pitchFamily="34" charset="0"/>
        <a:buChar char="–"/>
        <a:defRPr sz="2359" kern="1200">
          <a:solidFill>
            <a:schemeClr val="tx1"/>
          </a:solidFill>
          <a:latin typeface="+mn-lt"/>
          <a:ea typeface="+mn-ea"/>
          <a:cs typeface="+mn-cs"/>
        </a:defRPr>
      </a:lvl2pPr>
      <a:lvl3pPr marL="962902" indent="-192580" algn="l" defTabSz="770321" rtl="0" eaLnBrk="1" latinLnBrk="0" hangingPunct="1">
        <a:spcBef>
          <a:spcPct val="20000"/>
        </a:spcBef>
        <a:buFont typeface="Arial" pitchFamily="34" charset="0"/>
        <a:buChar char="•"/>
        <a:defRPr sz="2022" kern="1200">
          <a:solidFill>
            <a:schemeClr val="tx1"/>
          </a:solidFill>
          <a:latin typeface="+mn-lt"/>
          <a:ea typeface="+mn-ea"/>
          <a:cs typeface="+mn-cs"/>
        </a:defRPr>
      </a:lvl3pPr>
      <a:lvl4pPr marL="1348062" indent="-192580" algn="l" defTabSz="770321" rtl="0" eaLnBrk="1" latinLnBrk="0" hangingPunct="1">
        <a:spcBef>
          <a:spcPct val="20000"/>
        </a:spcBef>
        <a:buFont typeface="Arial" pitchFamily="34" charset="0"/>
        <a:buChar char="–"/>
        <a:defRPr sz="1685" kern="1200">
          <a:solidFill>
            <a:schemeClr val="tx1"/>
          </a:solidFill>
          <a:latin typeface="+mn-lt"/>
          <a:ea typeface="+mn-ea"/>
          <a:cs typeface="+mn-cs"/>
        </a:defRPr>
      </a:lvl4pPr>
      <a:lvl5pPr marL="1733223" indent="-192580" algn="l" defTabSz="770321" rtl="0" eaLnBrk="1" latinLnBrk="0" hangingPunct="1">
        <a:spcBef>
          <a:spcPct val="20000"/>
        </a:spcBef>
        <a:buFont typeface="Arial" pitchFamily="34" charset="0"/>
        <a:buChar char="»"/>
        <a:defRPr sz="1685" kern="1200">
          <a:solidFill>
            <a:schemeClr val="tx1"/>
          </a:solidFill>
          <a:latin typeface="+mn-lt"/>
          <a:ea typeface="+mn-ea"/>
          <a:cs typeface="+mn-cs"/>
        </a:defRPr>
      </a:lvl5pPr>
      <a:lvl6pPr marL="2118384" indent="-192580" algn="l" defTabSz="770321" rtl="0" eaLnBrk="1" latinLnBrk="0" hangingPunct="1">
        <a:spcBef>
          <a:spcPct val="20000"/>
        </a:spcBef>
        <a:buFont typeface="Arial" pitchFamily="34" charset="0"/>
        <a:buChar char="•"/>
        <a:defRPr sz="1685" kern="1200">
          <a:solidFill>
            <a:schemeClr val="tx1"/>
          </a:solidFill>
          <a:latin typeface="+mn-lt"/>
          <a:ea typeface="+mn-ea"/>
          <a:cs typeface="+mn-cs"/>
        </a:defRPr>
      </a:lvl6pPr>
      <a:lvl7pPr marL="2503544" indent="-192580" algn="l" defTabSz="770321" rtl="0" eaLnBrk="1" latinLnBrk="0" hangingPunct="1">
        <a:spcBef>
          <a:spcPct val="20000"/>
        </a:spcBef>
        <a:buFont typeface="Arial" pitchFamily="34" charset="0"/>
        <a:buChar char="•"/>
        <a:defRPr sz="1685" kern="1200">
          <a:solidFill>
            <a:schemeClr val="tx1"/>
          </a:solidFill>
          <a:latin typeface="+mn-lt"/>
          <a:ea typeface="+mn-ea"/>
          <a:cs typeface="+mn-cs"/>
        </a:defRPr>
      </a:lvl7pPr>
      <a:lvl8pPr marL="2888705" indent="-192580" algn="l" defTabSz="770321" rtl="0" eaLnBrk="1" latinLnBrk="0" hangingPunct="1">
        <a:spcBef>
          <a:spcPct val="20000"/>
        </a:spcBef>
        <a:buFont typeface="Arial" pitchFamily="34" charset="0"/>
        <a:buChar char="•"/>
        <a:defRPr sz="1685" kern="1200">
          <a:solidFill>
            <a:schemeClr val="tx1"/>
          </a:solidFill>
          <a:latin typeface="+mn-lt"/>
          <a:ea typeface="+mn-ea"/>
          <a:cs typeface="+mn-cs"/>
        </a:defRPr>
      </a:lvl8pPr>
      <a:lvl9pPr marL="3273866" indent="-192580" algn="l" defTabSz="770321" rtl="0" eaLnBrk="1" latinLnBrk="0" hangingPunct="1">
        <a:spcBef>
          <a:spcPct val="20000"/>
        </a:spcBef>
        <a:buFont typeface="Arial" pitchFamily="34" charset="0"/>
        <a:buChar char="•"/>
        <a:defRPr sz="16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0321" rtl="0" eaLnBrk="1" latinLnBrk="0" hangingPunct="1">
        <a:defRPr sz="1516" kern="1200">
          <a:solidFill>
            <a:schemeClr val="tx1"/>
          </a:solidFill>
          <a:latin typeface="+mn-lt"/>
          <a:ea typeface="+mn-ea"/>
          <a:cs typeface="+mn-cs"/>
        </a:defRPr>
      </a:lvl1pPr>
      <a:lvl2pPr marL="385161" algn="l" defTabSz="770321" rtl="0" eaLnBrk="1" latinLnBrk="0" hangingPunct="1">
        <a:defRPr sz="1516" kern="1200">
          <a:solidFill>
            <a:schemeClr val="tx1"/>
          </a:solidFill>
          <a:latin typeface="+mn-lt"/>
          <a:ea typeface="+mn-ea"/>
          <a:cs typeface="+mn-cs"/>
        </a:defRPr>
      </a:lvl2pPr>
      <a:lvl3pPr marL="770321" algn="l" defTabSz="770321" rtl="0" eaLnBrk="1" latinLnBrk="0" hangingPunct="1">
        <a:defRPr sz="1516" kern="1200">
          <a:solidFill>
            <a:schemeClr val="tx1"/>
          </a:solidFill>
          <a:latin typeface="+mn-lt"/>
          <a:ea typeface="+mn-ea"/>
          <a:cs typeface="+mn-cs"/>
        </a:defRPr>
      </a:lvl3pPr>
      <a:lvl4pPr marL="1155482" algn="l" defTabSz="770321" rtl="0" eaLnBrk="1" latinLnBrk="0" hangingPunct="1">
        <a:defRPr sz="1516" kern="1200">
          <a:solidFill>
            <a:schemeClr val="tx1"/>
          </a:solidFill>
          <a:latin typeface="+mn-lt"/>
          <a:ea typeface="+mn-ea"/>
          <a:cs typeface="+mn-cs"/>
        </a:defRPr>
      </a:lvl4pPr>
      <a:lvl5pPr marL="1540643" algn="l" defTabSz="770321" rtl="0" eaLnBrk="1" latinLnBrk="0" hangingPunct="1">
        <a:defRPr sz="1516" kern="1200">
          <a:solidFill>
            <a:schemeClr val="tx1"/>
          </a:solidFill>
          <a:latin typeface="+mn-lt"/>
          <a:ea typeface="+mn-ea"/>
          <a:cs typeface="+mn-cs"/>
        </a:defRPr>
      </a:lvl5pPr>
      <a:lvl6pPr marL="1925803" algn="l" defTabSz="770321" rtl="0" eaLnBrk="1" latinLnBrk="0" hangingPunct="1">
        <a:defRPr sz="1516" kern="1200">
          <a:solidFill>
            <a:schemeClr val="tx1"/>
          </a:solidFill>
          <a:latin typeface="+mn-lt"/>
          <a:ea typeface="+mn-ea"/>
          <a:cs typeface="+mn-cs"/>
        </a:defRPr>
      </a:lvl6pPr>
      <a:lvl7pPr marL="2310964" algn="l" defTabSz="770321" rtl="0" eaLnBrk="1" latinLnBrk="0" hangingPunct="1">
        <a:defRPr sz="1516" kern="1200">
          <a:solidFill>
            <a:schemeClr val="tx1"/>
          </a:solidFill>
          <a:latin typeface="+mn-lt"/>
          <a:ea typeface="+mn-ea"/>
          <a:cs typeface="+mn-cs"/>
        </a:defRPr>
      </a:lvl7pPr>
      <a:lvl8pPr marL="2696125" algn="l" defTabSz="770321" rtl="0" eaLnBrk="1" latinLnBrk="0" hangingPunct="1">
        <a:defRPr sz="1516" kern="1200">
          <a:solidFill>
            <a:schemeClr val="tx1"/>
          </a:solidFill>
          <a:latin typeface="+mn-lt"/>
          <a:ea typeface="+mn-ea"/>
          <a:cs typeface="+mn-cs"/>
        </a:defRPr>
      </a:lvl8pPr>
      <a:lvl9pPr marL="3081286" algn="l" defTabSz="770321" rtl="0" eaLnBrk="1" latinLnBrk="0" hangingPunct="1">
        <a:defRPr sz="15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35000">
              <a:srgbClr val="A6D7E2"/>
            </a:gs>
            <a:gs pos="67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950" y="229219"/>
            <a:ext cx="12527087" cy="953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950" y="1335561"/>
            <a:ext cx="12527087" cy="37774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5949" y="5305145"/>
            <a:ext cx="3247763" cy="3047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763178" rtl="0" eaLnBrk="1" latinLnBrk="0" hangingPunct="1">
              <a:defRPr sz="100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1589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3178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767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6355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7944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9533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1122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52711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FD0B7A-F5DD-4F40-B4CB-3B2C354B893A}" type="datetimeFigureOut">
              <a:rPr lang="en-US" smtClean="0"/>
              <a:t>6/26/2021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55653" y="5305145"/>
            <a:ext cx="4407679" cy="3047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763178" rtl="0" eaLnBrk="1" latinLnBrk="0" hangingPunct="1">
              <a:defRPr sz="100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1589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3178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767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6355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7944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9533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1122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52711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75273" y="5305145"/>
            <a:ext cx="3247763" cy="3047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763178" rtl="0" eaLnBrk="1" latinLnBrk="0" hangingPunct="1">
              <a:defRPr sz="100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1589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3178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4767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6355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7944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9533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71122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52711" algn="l" defTabSz="763178" rtl="0" eaLnBrk="1" latinLnBrk="0" hangingPunct="1">
              <a:defRPr sz="15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2" r:id="rId12"/>
  </p:sldLayoutIdLst>
  <p:transition/>
  <p:txStyles>
    <p:titleStyle>
      <a:lvl1pPr algn="ctr" defTabSz="763178" rtl="0" eaLnBrk="1" latinLnBrk="0" hangingPunct="1">
        <a:spcBef>
          <a:spcPct val="0"/>
        </a:spcBef>
        <a:buNone/>
        <a:defRPr sz="36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6192" indent="-286192" algn="l" defTabSz="763178" rtl="0" eaLnBrk="1" latinLnBrk="0" hangingPunct="1">
        <a:spcBef>
          <a:spcPct val="20000"/>
        </a:spcBef>
        <a:buFont typeface="Arial" pitchFamily="34" charset="0"/>
        <a:buChar char="•"/>
        <a:defRPr sz="2671" kern="1200">
          <a:solidFill>
            <a:schemeClr val="tx1"/>
          </a:solidFill>
          <a:latin typeface="+mn-lt"/>
          <a:ea typeface="+mn-ea"/>
          <a:cs typeface="+mn-cs"/>
        </a:defRPr>
      </a:lvl1pPr>
      <a:lvl2pPr marL="620082" indent="-238493" algn="l" defTabSz="763178" rtl="0" eaLnBrk="1" latinLnBrk="0" hangingPunct="1">
        <a:spcBef>
          <a:spcPct val="20000"/>
        </a:spcBef>
        <a:buFont typeface="Arial" pitchFamily="34" charset="0"/>
        <a:buChar char="–"/>
        <a:defRPr sz="2337" kern="1200">
          <a:solidFill>
            <a:schemeClr val="tx1"/>
          </a:solidFill>
          <a:latin typeface="+mn-lt"/>
          <a:ea typeface="+mn-ea"/>
          <a:cs typeface="+mn-cs"/>
        </a:defRPr>
      </a:lvl2pPr>
      <a:lvl3pPr marL="953972" indent="-190794" algn="l" defTabSz="763178" rtl="0" eaLnBrk="1" latinLnBrk="0" hangingPunct="1">
        <a:spcBef>
          <a:spcPct val="20000"/>
        </a:spcBef>
        <a:buFont typeface="Arial" pitchFamily="34" charset="0"/>
        <a:buChar char="•"/>
        <a:defRPr sz="2003" kern="1200">
          <a:solidFill>
            <a:schemeClr val="tx1"/>
          </a:solidFill>
          <a:latin typeface="+mn-lt"/>
          <a:ea typeface="+mn-ea"/>
          <a:cs typeface="+mn-cs"/>
        </a:defRPr>
      </a:lvl3pPr>
      <a:lvl4pPr marL="1335561" indent="-190794" algn="l" defTabSz="763178" rtl="0" eaLnBrk="1" latinLnBrk="0" hangingPunct="1">
        <a:spcBef>
          <a:spcPct val="20000"/>
        </a:spcBef>
        <a:buFont typeface="Arial" pitchFamily="34" charset="0"/>
        <a:buChar char="–"/>
        <a:defRPr sz="1669" kern="1200">
          <a:solidFill>
            <a:schemeClr val="tx1"/>
          </a:solidFill>
          <a:latin typeface="+mn-lt"/>
          <a:ea typeface="+mn-ea"/>
          <a:cs typeface="+mn-cs"/>
        </a:defRPr>
      </a:lvl4pPr>
      <a:lvl5pPr marL="1717150" indent="-190794" algn="l" defTabSz="763178" rtl="0" eaLnBrk="1" latinLnBrk="0" hangingPunct="1">
        <a:spcBef>
          <a:spcPct val="20000"/>
        </a:spcBef>
        <a:buFont typeface="Arial" pitchFamily="34" charset="0"/>
        <a:buChar char="»"/>
        <a:defRPr sz="1669" kern="1200">
          <a:solidFill>
            <a:schemeClr val="tx1"/>
          </a:solidFill>
          <a:latin typeface="+mn-lt"/>
          <a:ea typeface="+mn-ea"/>
          <a:cs typeface="+mn-cs"/>
        </a:defRPr>
      </a:lvl5pPr>
      <a:lvl6pPr marL="2098739" indent="-190794" algn="l" defTabSz="763178" rtl="0" eaLnBrk="1" latinLnBrk="0" hangingPunct="1">
        <a:spcBef>
          <a:spcPct val="20000"/>
        </a:spcBef>
        <a:buFont typeface="Arial" pitchFamily="34" charset="0"/>
        <a:buChar char="•"/>
        <a:defRPr sz="1669" kern="1200">
          <a:solidFill>
            <a:schemeClr val="tx1"/>
          </a:solidFill>
          <a:latin typeface="+mn-lt"/>
          <a:ea typeface="+mn-ea"/>
          <a:cs typeface="+mn-cs"/>
        </a:defRPr>
      </a:lvl6pPr>
      <a:lvl7pPr marL="2480328" indent="-190794" algn="l" defTabSz="763178" rtl="0" eaLnBrk="1" latinLnBrk="0" hangingPunct="1">
        <a:spcBef>
          <a:spcPct val="20000"/>
        </a:spcBef>
        <a:buFont typeface="Arial" pitchFamily="34" charset="0"/>
        <a:buChar char="•"/>
        <a:defRPr sz="1669" kern="1200">
          <a:solidFill>
            <a:schemeClr val="tx1"/>
          </a:solidFill>
          <a:latin typeface="+mn-lt"/>
          <a:ea typeface="+mn-ea"/>
          <a:cs typeface="+mn-cs"/>
        </a:defRPr>
      </a:lvl7pPr>
      <a:lvl8pPr marL="2861916" indent="-190794" algn="l" defTabSz="763178" rtl="0" eaLnBrk="1" latinLnBrk="0" hangingPunct="1">
        <a:spcBef>
          <a:spcPct val="20000"/>
        </a:spcBef>
        <a:buFont typeface="Arial" pitchFamily="34" charset="0"/>
        <a:buChar char="•"/>
        <a:defRPr sz="1669" kern="1200">
          <a:solidFill>
            <a:schemeClr val="tx1"/>
          </a:solidFill>
          <a:latin typeface="+mn-lt"/>
          <a:ea typeface="+mn-ea"/>
          <a:cs typeface="+mn-cs"/>
        </a:defRPr>
      </a:lvl8pPr>
      <a:lvl9pPr marL="3243505" indent="-190794" algn="l" defTabSz="763178" rtl="0" eaLnBrk="1" latinLnBrk="0" hangingPunct="1">
        <a:spcBef>
          <a:spcPct val="20000"/>
        </a:spcBef>
        <a:buFont typeface="Arial" pitchFamily="34" charset="0"/>
        <a:buChar char="•"/>
        <a:defRPr sz="1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3178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1pPr>
      <a:lvl2pPr marL="381589" algn="l" defTabSz="763178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2pPr>
      <a:lvl3pPr marL="763178" algn="l" defTabSz="763178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3pPr>
      <a:lvl4pPr marL="1144767" algn="l" defTabSz="763178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4pPr>
      <a:lvl5pPr marL="1526355" algn="l" defTabSz="763178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5pPr>
      <a:lvl6pPr marL="1907944" algn="l" defTabSz="763178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6pPr>
      <a:lvl7pPr marL="2289533" algn="l" defTabSz="763178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7pPr>
      <a:lvl8pPr marL="2671122" algn="l" defTabSz="763178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8pPr>
      <a:lvl9pPr marL="3052711" algn="l" defTabSz="763178" rtl="0" eaLnBrk="1" latinLnBrk="0" hangingPunct="1">
        <a:defRPr sz="15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3A605E-5B67-45F4-AFF0-4F600B0E1F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42" y="434078"/>
            <a:ext cx="7416824" cy="810902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BF30C-92B4-4F62-A3C8-23309ACC9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52402" y="1548662"/>
            <a:ext cx="4608512" cy="5914324"/>
          </a:xfr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pPr marL="0" indent="0" algn="ctr" rtl="1">
              <a:buNone/>
            </a:pPr>
            <a:r>
              <a:rPr lang="ar-JO" sz="36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نرحب </a:t>
            </a:r>
          </a:p>
          <a:p>
            <a:pPr marL="0" indent="0" algn="ctr" rtl="1">
              <a:buNone/>
            </a:pPr>
            <a:r>
              <a:rPr lang="ar-JO" sz="36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بطلبتنا الاعزاء مجدداً</a:t>
            </a:r>
          </a:p>
          <a:p>
            <a:pPr marL="0" indent="0" algn="ctr" rtl="1">
              <a:buNone/>
            </a:pPr>
            <a:r>
              <a:rPr lang="ar-JO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في الفصل الثاني من عامهم الدراسي 2020 – 2021 </a:t>
            </a:r>
          </a:p>
          <a:p>
            <a:pPr marL="0" indent="0" algn="ctr" rtl="1">
              <a:buNone/>
            </a:pPr>
            <a:r>
              <a:rPr lang="ar-JO" sz="2657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وفي مادة الرسم الهندسي </a:t>
            </a:r>
          </a:p>
          <a:p>
            <a:pPr marL="0" indent="0" algn="ctr" rtl="1">
              <a:buNone/>
            </a:pPr>
            <a:endParaRPr lang="ar-JO" sz="2657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 rtl="1">
              <a:buNone/>
            </a:pPr>
            <a:r>
              <a:rPr lang="ar-JO" sz="2657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حفظكم الله تعالى ورعاكم </a:t>
            </a:r>
          </a:p>
          <a:p>
            <a:pPr marL="0" indent="0" algn="ctr" rtl="1">
              <a:buNone/>
            </a:pPr>
            <a:r>
              <a:rPr lang="ar-JO" sz="2657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ووفقكم في دراستكم</a:t>
            </a:r>
          </a:p>
          <a:p>
            <a:pPr marL="0" indent="0" algn="ctr" rtl="1">
              <a:buNone/>
            </a:pPr>
            <a:endParaRPr lang="ar-JO" sz="2657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object 10">
            <a:extLst>
              <a:ext uri="{FF2B5EF4-FFF2-40B4-BE49-F238E27FC236}">
                <a16:creationId xmlns:a16="http://schemas.microsoft.com/office/drawing/2014/main" id="{B80960A4-5AF7-40A1-8AA9-A1B0B11F136E}"/>
              </a:ext>
            </a:extLst>
          </p:cNvPr>
          <p:cNvSpPr txBox="1"/>
          <p:nvPr/>
        </p:nvSpPr>
        <p:spPr>
          <a:xfrm>
            <a:off x="2070340" y="5950818"/>
            <a:ext cx="4428708" cy="1490361"/>
          </a:xfrm>
          <a:prstGeom prst="rect">
            <a:avLst/>
          </a:prstGeom>
          <a:solidFill>
            <a:srgbClr val="FFFF00"/>
          </a:solidFill>
          <a:ln w="12700">
            <a:solidFill>
              <a:srgbClr val="C2D59B"/>
            </a:solidFill>
          </a:ln>
        </p:spPr>
        <p:txBody>
          <a:bodyPr vert="horz" wrap="square" lIns="0" tIns="30052" rIns="0" bIns="0" rtlCol="0">
            <a:spAutoFit/>
          </a:bodyPr>
          <a:lstStyle/>
          <a:p>
            <a:pPr marL="527" algn="ctr">
              <a:spcBef>
                <a:spcPts val="237"/>
              </a:spcBef>
            </a:pPr>
            <a:r>
              <a:rPr lang="ar-JO" sz="3321" b="1" spc="-4" dirty="0">
                <a:latin typeface="Carlito"/>
                <a:cs typeface="Carlito"/>
              </a:rPr>
              <a:t>أهلاً بكم في محاضرات الاوتوكاد</a:t>
            </a:r>
          </a:p>
          <a:p>
            <a:pPr marL="527" algn="ctr">
              <a:spcBef>
                <a:spcPts val="237"/>
              </a:spcBef>
            </a:pPr>
            <a:r>
              <a:rPr lang="en-US" sz="6000" b="1" i="1" spc="-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cs typeface="Carlito"/>
              </a:rPr>
              <a:t>AutoCAD</a:t>
            </a:r>
            <a:endParaRPr sz="6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rlito"/>
              <a:cs typeface="Carlito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A0580F4-B492-42CA-B42C-8A9CA95BA1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47000" y="8255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288341"/>
      </p:ext>
    </p:extLst>
  </p:cSld>
  <p:clrMapOvr>
    <a:masterClrMapping/>
  </p:clrMapOvr>
  <p:transition advTm="95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A6EB7E-F975-4DC9-A1D4-6957187132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700" y="329277"/>
            <a:ext cx="5816343" cy="8548023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D12BA14-108B-4D40-9F4C-0FBC832AF1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47000" y="8255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576153"/>
      </p:ext>
    </p:extLst>
  </p:cSld>
  <p:clrMapOvr>
    <a:masterClrMapping/>
  </p:clrMapOvr>
  <p:transition advTm="2951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44029-C1C0-430A-BBD2-3FB5D3A1D1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274638"/>
            <a:ext cx="7039818" cy="1143000"/>
          </a:xfrm>
          <a:solidFill>
            <a:srgbClr val="FFFF00"/>
          </a:solidFill>
          <a:ln w="50800">
            <a:solidFill>
              <a:schemeClr val="tx1"/>
            </a:solidFill>
          </a:ln>
        </p:spPr>
        <p:txBody>
          <a:bodyPr/>
          <a:lstStyle/>
          <a:p>
            <a:r>
              <a:rPr lang="ar-JO" b="1" dirty="0"/>
              <a:t>طرق الرسم ببرنامج الاوتوكاد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CC4531-383C-4773-81B8-4B65BC3E1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040360"/>
            <a:ext cx="2215282" cy="1542306"/>
          </a:xfrm>
          <a:ln w="38100"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ar-JO" b="1" dirty="0">
                <a:solidFill>
                  <a:schemeClr val="tx1"/>
                </a:solidFill>
              </a:rPr>
              <a:t>الطريقة المطلقة</a:t>
            </a:r>
          </a:p>
          <a:p>
            <a:r>
              <a:rPr lang="en-US" b="1" dirty="0">
                <a:solidFill>
                  <a:schemeClr val="tx1"/>
                </a:solidFill>
              </a:rPr>
              <a:t>Absolute </a:t>
            </a:r>
          </a:p>
          <a:p>
            <a:r>
              <a:rPr lang="en-US" b="1" dirty="0">
                <a:solidFill>
                  <a:schemeClr val="tx1"/>
                </a:solidFill>
              </a:rPr>
              <a:t>coordinate</a:t>
            </a:r>
            <a:endParaRPr lang="ar-JO" b="1" dirty="0">
              <a:solidFill>
                <a:schemeClr val="tx1"/>
              </a:solidFill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45B31B9-4A2C-4E78-A614-8945D43FEDF1}"/>
              </a:ext>
            </a:extLst>
          </p:cNvPr>
          <p:cNvSpPr txBox="1">
            <a:spLocks/>
          </p:cNvSpPr>
          <p:nvPr/>
        </p:nvSpPr>
        <p:spPr>
          <a:xfrm>
            <a:off x="3077009" y="5158729"/>
            <a:ext cx="2215282" cy="1542305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JO" b="1" dirty="0">
                <a:solidFill>
                  <a:schemeClr val="tx1"/>
                </a:solidFill>
              </a:rPr>
              <a:t>الطريقة النسبية</a:t>
            </a:r>
          </a:p>
          <a:p>
            <a:r>
              <a:rPr lang="en-US" b="1" dirty="0">
                <a:solidFill>
                  <a:schemeClr val="tx1"/>
                </a:solidFill>
              </a:rPr>
              <a:t>Relative </a:t>
            </a:r>
          </a:p>
          <a:p>
            <a:r>
              <a:rPr lang="en-US" b="1" dirty="0">
                <a:solidFill>
                  <a:schemeClr val="tx1"/>
                </a:solidFill>
              </a:rPr>
              <a:t>coordinate</a:t>
            </a:r>
            <a:endParaRPr lang="ar-JO" b="1" dirty="0">
              <a:solidFill>
                <a:schemeClr val="tx1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42FE578-2556-4C7E-8D94-8434EF092632}"/>
              </a:ext>
            </a:extLst>
          </p:cNvPr>
          <p:cNvSpPr txBox="1">
            <a:spLocks/>
          </p:cNvSpPr>
          <p:nvPr/>
        </p:nvSpPr>
        <p:spPr>
          <a:xfrm>
            <a:off x="5292291" y="3040360"/>
            <a:ext cx="2215282" cy="1542306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JO" b="1" dirty="0">
                <a:solidFill>
                  <a:schemeClr val="tx1"/>
                </a:solidFill>
              </a:rPr>
              <a:t>الطريقة القطبية</a:t>
            </a:r>
          </a:p>
          <a:p>
            <a:r>
              <a:rPr lang="en-US" b="1" dirty="0">
                <a:solidFill>
                  <a:schemeClr val="tx1"/>
                </a:solidFill>
              </a:rPr>
              <a:t>Polar </a:t>
            </a:r>
          </a:p>
          <a:p>
            <a:r>
              <a:rPr lang="en-US" b="1" dirty="0">
                <a:solidFill>
                  <a:schemeClr val="tx1"/>
                </a:solidFill>
              </a:rPr>
              <a:t>coordinate</a:t>
            </a:r>
            <a:endParaRPr lang="ar-JO" b="1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D38C464-E288-4BF7-B0FA-979DA1D9090D}"/>
              </a:ext>
            </a:extLst>
          </p:cNvPr>
          <p:cNvCxnSpPr>
            <a:cxnSpLocks/>
            <a:stCxn id="2" idx="2"/>
            <a:endCxn id="3" idx="0"/>
          </p:cNvCxnSpPr>
          <p:nvPr/>
        </p:nvCxnSpPr>
        <p:spPr>
          <a:xfrm flipH="1">
            <a:off x="1564841" y="1417638"/>
            <a:ext cx="2412268" cy="1622722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B0A06FE-3C58-479C-B84E-6B1141E2C721}"/>
              </a:ext>
            </a:extLst>
          </p:cNvPr>
          <p:cNvCxnSpPr>
            <a:cxnSpLocks/>
            <a:stCxn id="2" idx="2"/>
            <a:endCxn id="4" idx="0"/>
          </p:cNvCxnSpPr>
          <p:nvPr/>
        </p:nvCxnSpPr>
        <p:spPr>
          <a:xfrm>
            <a:off x="3977109" y="1417638"/>
            <a:ext cx="207541" cy="3741091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D2832C7-386A-44DF-88A2-D9E78F5EE98A}"/>
              </a:ext>
            </a:extLst>
          </p:cNvPr>
          <p:cNvCxnSpPr>
            <a:cxnSpLocks/>
            <a:stCxn id="2" idx="2"/>
            <a:endCxn id="5" idx="0"/>
          </p:cNvCxnSpPr>
          <p:nvPr/>
        </p:nvCxnSpPr>
        <p:spPr>
          <a:xfrm>
            <a:off x="3977109" y="1417638"/>
            <a:ext cx="2422823" cy="1622722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llout: Double Bent Line 5">
            <a:extLst>
              <a:ext uri="{FF2B5EF4-FFF2-40B4-BE49-F238E27FC236}">
                <a16:creationId xmlns:a16="http://schemas.microsoft.com/office/drawing/2014/main" id="{6AA29EC2-D17E-45D4-B3B1-CB12E5E50674}"/>
              </a:ext>
            </a:extLst>
          </p:cNvPr>
          <p:cNvSpPr/>
          <p:nvPr/>
        </p:nvSpPr>
        <p:spPr>
          <a:xfrm>
            <a:off x="623994" y="4942706"/>
            <a:ext cx="1517470" cy="792088"/>
          </a:xfrm>
          <a:prstGeom prst="borderCallout3">
            <a:avLst>
              <a:gd name="adj1" fmla="val 20627"/>
              <a:gd name="adj2" fmla="val -2175"/>
              <a:gd name="adj3" fmla="val 18750"/>
              <a:gd name="adj4" fmla="val -16667"/>
              <a:gd name="adj5" fmla="val -31397"/>
              <a:gd name="adj6" fmla="val -21945"/>
              <a:gd name="adj7" fmla="val -61113"/>
              <a:gd name="adj8" fmla="val -10798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JO" sz="1600" b="1" dirty="0">
                <a:solidFill>
                  <a:srgbClr val="FF0000"/>
                </a:solidFill>
                <a:cs typeface="+mj-cs"/>
              </a:rPr>
              <a:t>تعتمد على احداثيات النقطة التالية في المحورين : </a:t>
            </a:r>
            <a:r>
              <a:rPr lang="en-US" sz="1600" b="1" dirty="0">
                <a:solidFill>
                  <a:srgbClr val="FF0000"/>
                </a:solidFill>
                <a:cs typeface="+mj-cs"/>
              </a:rPr>
              <a:t>X,Y</a:t>
            </a:r>
            <a:endParaRPr lang="ar-JO" sz="1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11" name="Callout: Double Bent Line 10">
            <a:extLst>
              <a:ext uri="{FF2B5EF4-FFF2-40B4-BE49-F238E27FC236}">
                <a16:creationId xmlns:a16="http://schemas.microsoft.com/office/drawing/2014/main" id="{10B4DB6F-9F39-43FB-9EED-3F19988A2DFE}"/>
              </a:ext>
            </a:extLst>
          </p:cNvPr>
          <p:cNvSpPr/>
          <p:nvPr/>
        </p:nvSpPr>
        <p:spPr>
          <a:xfrm>
            <a:off x="3316312" y="7027614"/>
            <a:ext cx="1872208" cy="864096"/>
          </a:xfrm>
          <a:prstGeom prst="borderCallout3">
            <a:avLst>
              <a:gd name="adj1" fmla="val 20627"/>
              <a:gd name="adj2" fmla="val -2175"/>
              <a:gd name="adj3" fmla="val 18750"/>
              <a:gd name="adj4" fmla="val -16667"/>
              <a:gd name="adj5" fmla="val -31397"/>
              <a:gd name="adj6" fmla="val -21945"/>
              <a:gd name="adj7" fmla="val -73387"/>
              <a:gd name="adj8" fmla="val -12953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JO" sz="1400" b="1" dirty="0">
                <a:solidFill>
                  <a:srgbClr val="FF0000"/>
                </a:solidFill>
                <a:cs typeface="+mj-cs"/>
              </a:rPr>
              <a:t>تعتمد على الاطوال في المحورين: </a:t>
            </a:r>
            <a:r>
              <a:rPr lang="en-US" sz="1400" b="1" dirty="0">
                <a:solidFill>
                  <a:srgbClr val="FF0000"/>
                </a:solidFill>
                <a:cs typeface="+mj-cs"/>
              </a:rPr>
              <a:t>X,Y</a:t>
            </a:r>
            <a:endParaRPr lang="ar-JO" sz="1400" b="1" dirty="0">
              <a:solidFill>
                <a:srgbClr val="FF0000"/>
              </a:solidFill>
              <a:cs typeface="+mj-cs"/>
            </a:endParaRPr>
          </a:p>
          <a:p>
            <a:pPr algn="ctr" rtl="1"/>
            <a:r>
              <a:rPr lang="ar-JO" sz="1400" b="1" dirty="0">
                <a:solidFill>
                  <a:srgbClr val="FF0000"/>
                </a:solidFill>
                <a:cs typeface="+mj-cs"/>
              </a:rPr>
              <a:t>وتتميز بوضع العلامة </a:t>
            </a:r>
            <a:r>
              <a:rPr lang="en-US" sz="1400" b="1" dirty="0">
                <a:solidFill>
                  <a:srgbClr val="FF0000"/>
                </a:solidFill>
                <a:cs typeface="+mj-cs"/>
              </a:rPr>
              <a:t>@</a:t>
            </a:r>
            <a:r>
              <a:rPr lang="ar-JO" sz="1400" b="1" dirty="0">
                <a:solidFill>
                  <a:srgbClr val="FF0000"/>
                </a:solidFill>
                <a:cs typeface="+mj-cs"/>
              </a:rPr>
              <a:t> في البداية</a:t>
            </a:r>
          </a:p>
        </p:txBody>
      </p:sp>
      <p:sp>
        <p:nvSpPr>
          <p:cNvPr id="12" name="Callout: Double Bent Line 11">
            <a:extLst>
              <a:ext uri="{FF2B5EF4-FFF2-40B4-BE49-F238E27FC236}">
                <a16:creationId xmlns:a16="http://schemas.microsoft.com/office/drawing/2014/main" id="{000E482F-CBC7-4226-888F-50C1F49378F9}"/>
              </a:ext>
            </a:extLst>
          </p:cNvPr>
          <p:cNvSpPr/>
          <p:nvPr/>
        </p:nvSpPr>
        <p:spPr>
          <a:xfrm>
            <a:off x="5840834" y="5230738"/>
            <a:ext cx="1872208" cy="1163144"/>
          </a:xfrm>
          <a:prstGeom prst="borderCallout3">
            <a:avLst>
              <a:gd name="adj1" fmla="val 20627"/>
              <a:gd name="adj2" fmla="val -2175"/>
              <a:gd name="adj3" fmla="val 18750"/>
              <a:gd name="adj4" fmla="val -16667"/>
              <a:gd name="adj5" fmla="val -31397"/>
              <a:gd name="adj6" fmla="val -21945"/>
              <a:gd name="adj7" fmla="val -55037"/>
              <a:gd name="adj8" fmla="val -15639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JO" sz="1400" b="1" dirty="0">
                <a:solidFill>
                  <a:srgbClr val="FF0000"/>
                </a:solidFill>
                <a:cs typeface="+mj-cs"/>
              </a:rPr>
              <a:t>تعتمد على: الطول وعلى الزاوية .وتتميز بوضع علامتين: الاولى هي</a:t>
            </a:r>
            <a:r>
              <a:rPr lang="en-US" sz="1400" b="1" dirty="0">
                <a:solidFill>
                  <a:srgbClr val="FF0000"/>
                </a:solidFill>
                <a:cs typeface="+mj-cs"/>
              </a:rPr>
              <a:t>@</a:t>
            </a:r>
            <a:r>
              <a:rPr lang="ar-JO" sz="1400" b="1" dirty="0">
                <a:solidFill>
                  <a:srgbClr val="FF0000"/>
                </a:solidFill>
                <a:cs typeface="+mj-cs"/>
              </a:rPr>
              <a:t> للدلالة على الطول ، والثانية هي &gt; للدلالة على الزاوية 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6C35A8B0-5F4A-408A-9A8D-D6B0F88A28A4}"/>
              </a:ext>
            </a:extLst>
          </p:cNvPr>
          <p:cNvSpPr txBox="1">
            <a:spLocks/>
          </p:cNvSpPr>
          <p:nvPr/>
        </p:nvSpPr>
        <p:spPr>
          <a:xfrm>
            <a:off x="296218" y="6701034"/>
            <a:ext cx="2313019" cy="1542305"/>
          </a:xfrm>
          <a:prstGeom prst="rect">
            <a:avLst/>
          </a:prstGeom>
          <a:ln w="50800">
            <a:solidFill>
              <a:srgbClr val="00B05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JO" sz="2800" b="1" dirty="0">
                <a:solidFill>
                  <a:schemeClr val="tx1"/>
                </a:solidFill>
              </a:rPr>
              <a:t>الطريقة المباشرة</a:t>
            </a:r>
            <a:endParaRPr lang="en-US" sz="2800" b="1" dirty="0">
              <a:solidFill>
                <a:schemeClr val="tx1"/>
              </a:solidFill>
            </a:endParaRPr>
          </a:p>
          <a:p>
            <a:r>
              <a:rPr lang="ar-JO" sz="1800" b="1" dirty="0">
                <a:solidFill>
                  <a:schemeClr val="tx1"/>
                </a:solidFill>
              </a:rPr>
              <a:t>(باستخدام الفأرة - الماوس)</a:t>
            </a:r>
          </a:p>
          <a:p>
            <a:r>
              <a:rPr lang="en-US" sz="2600" b="1" dirty="0">
                <a:solidFill>
                  <a:schemeClr val="tx1"/>
                </a:solidFill>
              </a:rPr>
              <a:t>Direct method </a:t>
            </a:r>
            <a:endParaRPr lang="ar-JO" sz="2600" b="1" dirty="0">
              <a:solidFill>
                <a:schemeClr val="tx1"/>
              </a:solidFill>
            </a:endParaRPr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0376ED67-D743-42BD-87D2-196187F60E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47000" y="8255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671362"/>
      </p:ext>
    </p:extLst>
  </p:cSld>
  <p:clrMapOvr>
    <a:masterClrMapping/>
  </p:clrMapOvr>
  <p:transition advTm="8119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832422" y="1760110"/>
            <a:ext cx="6878877" cy="6858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marR="0" indent="0" algn="l" defTabSz="75156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7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1pPr>
            <a:lvl2pPr marL="375781" marR="0" indent="0" algn="l" defTabSz="75156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7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2pPr>
            <a:lvl3pPr marL="751562" marR="0" indent="0" algn="l" defTabSz="75156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7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3pPr>
            <a:lvl4pPr marL="1127343" marR="0" indent="0" algn="l" defTabSz="75156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7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4pPr>
            <a:lvl5pPr marL="1503123" marR="0" indent="0" algn="l" defTabSz="75156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7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5pPr>
            <a:lvl6pPr marL="1878904" marR="0" indent="0" algn="l" defTabSz="75156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7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6pPr>
            <a:lvl7pPr marL="2254685" marR="0" indent="0" algn="l" defTabSz="75156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7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7pPr>
            <a:lvl8pPr marL="2630466" marR="0" indent="0" algn="l" defTabSz="75156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7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8pPr>
            <a:lvl9pPr marL="3006247" marR="0" indent="0" algn="l" defTabSz="75156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7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9pPr>
          </a:lstStyle>
          <a:p>
            <a:pPr algn="ctr"/>
            <a:endParaRPr/>
          </a:p>
        </p:txBody>
      </p:sp>
      <p:sp>
        <p:nvSpPr>
          <p:cNvPr id="4" name="object 10">
            <a:extLst>
              <a:ext uri="{FF2B5EF4-FFF2-40B4-BE49-F238E27FC236}">
                <a16:creationId xmlns:a16="http://schemas.microsoft.com/office/drawing/2014/main" id="{8C0D5723-815F-4AE4-B542-47C3ECC2807F}"/>
              </a:ext>
            </a:extLst>
          </p:cNvPr>
          <p:cNvSpPr txBox="1"/>
          <p:nvPr/>
        </p:nvSpPr>
        <p:spPr>
          <a:xfrm>
            <a:off x="1664370" y="282018"/>
            <a:ext cx="5475976" cy="1267655"/>
          </a:xfrm>
          <a:prstGeom prst="rect">
            <a:avLst/>
          </a:prstGeom>
          <a:solidFill>
            <a:srgbClr val="FFFF00"/>
          </a:solidFill>
          <a:ln w="12700">
            <a:solidFill>
              <a:srgbClr val="C2D59B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85"/>
              </a:spcBef>
            </a:pPr>
            <a:r>
              <a:rPr lang="ar-JO" sz="4000" b="1" spc="-5" dirty="0">
                <a:latin typeface="Carlito"/>
                <a:cs typeface="Carlito"/>
              </a:rPr>
              <a:t>طرق الرسم الهندسي ببرنامج الاوتوكاد </a:t>
            </a:r>
            <a:r>
              <a:rPr lang="en-US" sz="4000" b="1" spc="-5" dirty="0">
                <a:latin typeface="Carlito"/>
                <a:cs typeface="Carlito"/>
              </a:rPr>
              <a:t> ACAD </a:t>
            </a:r>
            <a:endParaRPr sz="4400" dirty="0">
              <a:latin typeface="Carlito"/>
              <a:cs typeface="Carlito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6053DBF-1CB2-430D-9390-2B802A9E2D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47000" y="8255000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11962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580335" y="0"/>
            <a:ext cx="3983331" cy="68580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marR="0" indent="0" algn="l" defTabSz="7064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91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1pPr>
            <a:lvl2pPr marL="353202" marR="0" indent="0" algn="l" defTabSz="7064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91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2pPr>
            <a:lvl3pPr marL="706403" marR="0" indent="0" algn="l" defTabSz="7064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91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3pPr>
            <a:lvl4pPr marL="1059605" marR="0" indent="0" algn="l" defTabSz="7064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91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4pPr>
            <a:lvl5pPr marL="1412807" marR="0" indent="0" algn="l" defTabSz="7064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91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5pPr>
            <a:lvl6pPr marL="1766008" marR="0" indent="0" algn="l" defTabSz="7064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91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6pPr>
            <a:lvl7pPr marL="2119210" marR="0" indent="0" algn="l" defTabSz="7064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91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7pPr>
            <a:lvl8pPr marL="2472412" marR="0" indent="0" algn="l" defTabSz="7064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91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8pPr>
            <a:lvl9pPr marL="2825614" marR="0" indent="0" algn="l" defTabSz="7064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91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9pPr>
          </a:lstStyle>
          <a:p>
            <a:pPr algn="ctr"/>
            <a:endParaRPr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12EB7B5-89A0-4DD7-B523-49D876B29D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47000" y="8255000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advTm="263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1545672" y="0"/>
            <a:ext cx="6052657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marR="0" indent="0" algn="l" defTabSz="90601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783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1pPr>
            <a:lvl2pPr marL="453006" marR="0" indent="0" algn="l" defTabSz="90601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783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2pPr>
            <a:lvl3pPr marL="906011" marR="0" indent="0" algn="l" defTabSz="90601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783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3pPr>
            <a:lvl4pPr marL="1359017" marR="0" indent="0" algn="l" defTabSz="90601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783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4pPr>
            <a:lvl5pPr marL="1812022" marR="0" indent="0" algn="l" defTabSz="90601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783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5pPr>
            <a:lvl6pPr marL="2265028" marR="0" indent="0" algn="l" defTabSz="90601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783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6pPr>
            <a:lvl7pPr marL="2718033" marR="0" indent="0" algn="l" defTabSz="90601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783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7pPr>
            <a:lvl8pPr marL="3171039" marR="0" indent="0" algn="l" defTabSz="90601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783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8pPr>
            <a:lvl9pPr marL="3624044" marR="0" indent="0" algn="l" defTabSz="90601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783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9pPr>
          </a:lstStyle>
          <a:p>
            <a:pPr algn="ctr"/>
            <a:endParaRPr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1523318" y="0"/>
            <a:ext cx="6097363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marR="0" indent="0" algn="l" defTabSz="88332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73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1pPr>
            <a:lvl2pPr marL="441660" marR="0" indent="0" algn="l" defTabSz="88332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73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2pPr>
            <a:lvl3pPr marL="883320" marR="0" indent="0" algn="l" defTabSz="88332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73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3pPr>
            <a:lvl4pPr marL="1324980" marR="0" indent="0" algn="l" defTabSz="88332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73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4pPr>
            <a:lvl5pPr marL="1766640" marR="0" indent="0" algn="l" defTabSz="88332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73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5pPr>
            <a:lvl6pPr marL="2208300" marR="0" indent="0" algn="l" defTabSz="88332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73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6pPr>
            <a:lvl7pPr marL="2649961" marR="0" indent="0" algn="l" defTabSz="88332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73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7pPr>
            <a:lvl8pPr marL="3091621" marR="0" indent="0" algn="l" defTabSz="88332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73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8pPr>
            <a:lvl9pPr marL="3533281" marR="0" indent="0" algn="l" defTabSz="88332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73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9pPr>
          </a:lstStyle>
          <a:p>
            <a:pPr algn="ctr"/>
            <a:endParaRPr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401544" y="0"/>
            <a:ext cx="4340911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marR="0" indent="0" algn="l" defTabSz="76792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1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1pPr>
            <a:lvl2pPr marL="383963" marR="0" indent="0" algn="l" defTabSz="76792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1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2pPr>
            <a:lvl3pPr marL="767925" marR="0" indent="0" algn="l" defTabSz="76792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1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3pPr>
            <a:lvl4pPr marL="1151888" marR="0" indent="0" algn="l" defTabSz="76792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1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4pPr>
            <a:lvl5pPr marL="1535851" marR="0" indent="0" algn="l" defTabSz="76792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1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5pPr>
            <a:lvl6pPr marL="1919813" marR="0" indent="0" algn="l" defTabSz="76792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1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6pPr>
            <a:lvl7pPr marL="2303776" marR="0" indent="0" algn="l" defTabSz="76792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1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7pPr>
            <a:lvl8pPr marL="2687739" marR="0" indent="0" algn="l" defTabSz="76792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1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8pPr>
            <a:lvl9pPr marL="3071701" marR="0" indent="0" algn="l" defTabSz="76792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1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9pPr>
          </a:lstStyle>
          <a:p>
            <a:pPr algn="ctr"/>
            <a:endParaRPr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151221" y="0"/>
            <a:ext cx="4841559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marR="0" indent="0" algn="l" defTabSz="756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8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1pPr>
            <a:lvl2pPr marL="378083" marR="0" indent="0" algn="l" defTabSz="756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8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2pPr>
            <a:lvl3pPr marL="756165" marR="0" indent="0" algn="l" defTabSz="756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8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3pPr>
            <a:lvl4pPr marL="1134248" marR="0" indent="0" algn="l" defTabSz="756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8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4pPr>
            <a:lvl5pPr marL="1512331" marR="0" indent="0" algn="l" defTabSz="756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8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5pPr>
            <a:lvl6pPr marL="1890413" marR="0" indent="0" algn="l" defTabSz="756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8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6pPr>
            <a:lvl7pPr marL="2268496" marR="0" indent="0" algn="l" defTabSz="756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8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7pPr>
            <a:lvl8pPr marL="2646579" marR="0" indent="0" algn="l" defTabSz="756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8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8pPr>
            <a:lvl9pPr marL="3024662" marR="0" indent="0" algn="l" defTabSz="756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8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9pPr>
          </a:lstStyle>
          <a:p>
            <a:pPr algn="ctr"/>
            <a:endParaRPr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092890" y="0"/>
            <a:ext cx="4958219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marR="0" indent="0" algn="l" defTabSz="75156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7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1pPr>
            <a:lvl2pPr marL="375781" marR="0" indent="0" algn="l" defTabSz="75156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7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2pPr>
            <a:lvl3pPr marL="751562" marR="0" indent="0" algn="l" defTabSz="75156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7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3pPr>
            <a:lvl4pPr marL="1127343" marR="0" indent="0" algn="l" defTabSz="75156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7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4pPr>
            <a:lvl5pPr marL="1503123" marR="0" indent="0" algn="l" defTabSz="75156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7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5pPr>
            <a:lvl6pPr marL="1878904" marR="0" indent="0" algn="l" defTabSz="75156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7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6pPr>
            <a:lvl7pPr marL="2254685" marR="0" indent="0" algn="l" defTabSz="75156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7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7pPr>
            <a:lvl8pPr marL="2630466" marR="0" indent="0" algn="l" defTabSz="75156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7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8pPr>
            <a:lvl9pPr marL="3006247" marR="0" indent="0" algn="l" defTabSz="75156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7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9pPr>
          </a:lstStyle>
          <a:p>
            <a:pPr algn="ctr"/>
            <a:endParaRPr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041708" y="0"/>
            <a:ext cx="5060583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marR="0" indent="0" algn="l" defTabSz="77032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16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1pPr>
            <a:lvl2pPr marL="385161" marR="0" indent="0" algn="l" defTabSz="77032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16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2pPr>
            <a:lvl3pPr marL="770321" marR="0" indent="0" algn="l" defTabSz="77032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16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3pPr>
            <a:lvl4pPr marL="1155482" marR="0" indent="0" algn="l" defTabSz="77032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16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4pPr>
            <a:lvl5pPr marL="1540643" marR="0" indent="0" algn="l" defTabSz="77032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16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5pPr>
            <a:lvl6pPr marL="1925803" marR="0" indent="0" algn="l" defTabSz="77032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16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6pPr>
            <a:lvl7pPr marL="2310964" marR="0" indent="0" algn="l" defTabSz="77032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16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7pPr>
            <a:lvl8pPr marL="2696125" marR="0" indent="0" algn="l" defTabSz="77032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16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8pPr>
            <a:lvl9pPr marL="3081286" marR="0" indent="0" algn="l" defTabSz="77032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16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9pPr>
          </a:lstStyle>
          <a:p>
            <a:pPr algn="ctr"/>
            <a:endParaRPr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065173" y="0"/>
            <a:ext cx="5013654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marR="0" indent="0" algn="l" defTabSz="763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1pPr>
            <a:lvl2pPr marL="381589" marR="0" indent="0" algn="l" defTabSz="763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2pPr>
            <a:lvl3pPr marL="763178" marR="0" indent="0" algn="l" defTabSz="763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3pPr>
            <a:lvl4pPr marL="1144767" marR="0" indent="0" algn="l" defTabSz="763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4pPr>
            <a:lvl5pPr marL="1526355" marR="0" indent="0" algn="l" defTabSz="763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5pPr>
            <a:lvl6pPr marL="1907944" marR="0" indent="0" algn="l" defTabSz="763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6pPr>
            <a:lvl7pPr marL="2289533" marR="0" indent="0" algn="l" defTabSz="763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7pPr>
            <a:lvl8pPr marL="2671122" marR="0" indent="0" algn="l" defTabSz="763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8pPr>
            <a:lvl9pPr marL="3052711" marR="0" indent="0" algn="l" defTabSz="763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9pPr>
          </a:lstStyle>
          <a:p>
            <a:pPr algn="ctr"/>
            <a:endParaRPr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046768" y="0"/>
            <a:ext cx="5050465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marR="0" indent="0" algn="l" defTabSz="7655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7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1pPr>
            <a:lvl2pPr marL="382772" marR="0" indent="0" algn="l" defTabSz="7655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7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2pPr>
            <a:lvl3pPr marL="765544" marR="0" indent="0" algn="l" defTabSz="7655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7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3pPr>
            <a:lvl4pPr marL="1148316" marR="0" indent="0" algn="l" defTabSz="7655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7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4pPr>
            <a:lvl5pPr marL="1531088" marR="0" indent="0" algn="l" defTabSz="7655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7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5pPr>
            <a:lvl6pPr marL="1913861" marR="0" indent="0" algn="l" defTabSz="7655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7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6pPr>
            <a:lvl7pPr marL="2296632" marR="0" indent="0" algn="l" defTabSz="7655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7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7pPr>
            <a:lvl8pPr marL="2679405" marR="0" indent="0" algn="l" defTabSz="7655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7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8pPr>
            <a:lvl9pPr marL="3062177" marR="0" indent="0" algn="l" defTabSz="7655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7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9pPr>
          </a:lstStyle>
          <a:p>
            <a:pPr algn="ctr"/>
            <a:endParaRPr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086372" y="0"/>
            <a:ext cx="4971255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marR="0" indent="0" algn="l" defTabSz="763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1pPr>
            <a:lvl2pPr marL="381589" marR="0" indent="0" algn="l" defTabSz="763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2pPr>
            <a:lvl3pPr marL="763178" marR="0" indent="0" algn="l" defTabSz="763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3pPr>
            <a:lvl4pPr marL="1144767" marR="0" indent="0" algn="l" defTabSz="763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4pPr>
            <a:lvl5pPr marL="1526355" marR="0" indent="0" algn="l" defTabSz="763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5pPr>
            <a:lvl6pPr marL="1907944" marR="0" indent="0" algn="l" defTabSz="763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6pPr>
            <a:lvl7pPr marL="2289533" marR="0" indent="0" algn="l" defTabSz="763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7pPr>
            <a:lvl8pPr marL="2671122" marR="0" indent="0" algn="l" defTabSz="763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8pPr>
            <a:lvl9pPr marL="3052711" marR="0" indent="0" algn="l" defTabSz="763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2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9pPr>
          </a:lstStyle>
          <a:p>
            <a:pPr algn="ctr"/>
            <a:endParaRPr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067203" y="0"/>
            <a:ext cx="5009596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marR="0" indent="0" algn="l" defTabSz="756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8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1pPr>
            <a:lvl2pPr marL="378083" marR="0" indent="0" algn="l" defTabSz="756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8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2pPr>
            <a:lvl3pPr marL="756165" marR="0" indent="0" algn="l" defTabSz="756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8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3pPr>
            <a:lvl4pPr marL="1134248" marR="0" indent="0" algn="l" defTabSz="756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8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4pPr>
            <a:lvl5pPr marL="1512331" marR="0" indent="0" algn="l" defTabSz="756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8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5pPr>
            <a:lvl6pPr marL="1890413" marR="0" indent="0" algn="l" defTabSz="756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8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6pPr>
            <a:lvl7pPr marL="2268496" marR="0" indent="0" algn="l" defTabSz="756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8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7pPr>
            <a:lvl8pPr marL="2646579" marR="0" indent="0" algn="l" defTabSz="756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8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8pPr>
            <a:lvl9pPr marL="3024662" marR="0" indent="0" algn="l" defTabSz="756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89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9pPr>
          </a:lstStyle>
          <a:p>
            <a:pPr algn="ctr"/>
            <a:endParaRPr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046768" y="0"/>
            <a:ext cx="5050465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marR="0" indent="0" algn="l" defTabSz="7655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7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1pPr>
            <a:lvl2pPr marL="382772" marR="0" indent="0" algn="l" defTabSz="7655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7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2pPr>
            <a:lvl3pPr marL="765544" marR="0" indent="0" algn="l" defTabSz="7655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7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3pPr>
            <a:lvl4pPr marL="1148316" marR="0" indent="0" algn="l" defTabSz="7655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7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4pPr>
            <a:lvl5pPr marL="1531088" marR="0" indent="0" algn="l" defTabSz="7655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7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5pPr>
            <a:lvl6pPr marL="1913861" marR="0" indent="0" algn="l" defTabSz="7655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7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6pPr>
            <a:lvl7pPr marL="2296632" marR="0" indent="0" algn="l" defTabSz="7655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7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7pPr>
            <a:lvl8pPr marL="2679405" marR="0" indent="0" algn="l" defTabSz="7655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7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8pPr>
            <a:lvl9pPr marL="3062177" marR="0" indent="0" algn="l" defTabSz="76554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507" b="0" i="0" u="none" strike="noStrike" kern="1200" cap="none" spc="0" normalizeH="0" baseline="0" noProof="0">
                <a:solidFill>
                  <a:schemeClr val="lt1"/>
                </a:solidFill>
                <a:uLnTx/>
                <a:uFillTx/>
                <a:latin typeface="Calibri"/>
                <a:ea typeface="Arial" pitchFamily="34" charset="0"/>
                <a:cs typeface="Arial" pitchFamily="34" charset="0"/>
                <a:sym typeface="Wingdings"/>
              </a:defRPr>
            </a:lvl9pPr>
          </a:lstStyle>
          <a:p>
            <a:pPr algn="ctr"/>
            <a:endParaRPr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15806E-5D93-4E2C-B539-C812E378AC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90" y="478210"/>
            <a:ext cx="6768752" cy="7801410"/>
          </a:xfrm>
          <a:prstGeom prst="rect">
            <a:avLst/>
          </a:prstGeom>
        </p:spPr>
      </p:pic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2824457" y="1846362"/>
            <a:ext cx="3008417" cy="2596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989" b="1" dirty="0">
                <a:solidFill>
                  <a:schemeClr val="tx1">
                    <a:lumMod val="85000"/>
                    <a:lumOff val="15000"/>
                  </a:schemeClr>
                </a:solidFill>
                <a:latin typeface="Algerian" panose="04020705040A02060702" pitchFamily="82" charset="0"/>
                <a:ea typeface="맑은 고딕" pitchFamily="50" charset="-127"/>
                <a:cs typeface="Arial" pitchFamily="34" charset="0"/>
              </a:rPr>
              <a:t>Thankyou </a:t>
            </a:r>
          </a:p>
          <a:p>
            <a:pPr algn="ctr"/>
            <a:r>
              <a:rPr lang="en-US" altLang="ko-KR" sz="3321" b="1" dirty="0">
                <a:solidFill>
                  <a:schemeClr val="tx1">
                    <a:lumMod val="85000"/>
                    <a:lumOff val="15000"/>
                  </a:schemeClr>
                </a:solidFill>
                <a:latin typeface="Algerian" panose="04020705040A02060702" pitchFamily="82" charset="0"/>
                <a:ea typeface="맑은 고딕" pitchFamily="50" charset="-127"/>
                <a:cs typeface="Arial" pitchFamily="34" charset="0"/>
              </a:rPr>
              <a:t>and hope to see you in the NEXT LECTURE</a:t>
            </a:r>
          </a:p>
        </p:txBody>
      </p:sp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5.0.5"/>
  <p:tag name="AS_OS" val="Microsoft Windows NT 10.0.17763.0"/>
  <p:tag name="AS_RELEASE_DATE" val="2021.04.14"/>
  <p:tag name="AS_TITLE" val="Aspose.Slides for .NET Standard 2.0"/>
  <p:tag name="AS_VERSION" val="21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124</Words>
  <Application>Microsoft Office PowerPoint</Application>
  <PresentationFormat>Custom</PresentationFormat>
  <Paragraphs>29</Paragraphs>
  <Slides>17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17</vt:i4>
      </vt:variant>
    </vt:vector>
  </HeadingPairs>
  <TitlesOfParts>
    <vt:vector size="36" baseType="lpstr">
      <vt:lpstr>Algerian</vt:lpstr>
      <vt:lpstr>Arial</vt:lpstr>
      <vt:lpstr>Calibri</vt:lpstr>
      <vt:lpstr>Carlito</vt:lpstr>
      <vt:lpstr>Tahoma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PowerPoint Presentation</vt:lpstr>
      <vt:lpstr>PowerPoint Presentation</vt:lpstr>
      <vt:lpstr>طرق الرسم ببرنامج الاوتوكاد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w7</dc:creator>
  <cp:lastModifiedBy>w7</cp:lastModifiedBy>
  <cp:revision>25</cp:revision>
  <cp:lastPrinted>2021-05-29T22:40:56Z</cp:lastPrinted>
  <dcterms:created xsi:type="dcterms:W3CDTF">2021-05-29T22:40:56Z</dcterms:created>
  <dcterms:modified xsi:type="dcterms:W3CDTF">2021-06-26T08:38:25Z</dcterms:modified>
</cp:coreProperties>
</file>