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6" r:id="rId11"/>
    <p:sldId id="265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8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3B486-3418-C81A-B7CF-BDA4188DEC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28D2D2-A67A-B864-AC43-D2B47A208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3DADF-E3AF-11B3-1FD4-72A3F2DA8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FE060-154F-A3FD-2C32-646AEA5F8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7FF86-40C4-686E-8DB7-0869D03F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2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DD86A-7DDF-EB2E-C959-3C9A13D7F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DFBF5-0A3A-82A5-7791-DA1F24F00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4C0B4-10EF-7F5F-52B8-2CB84FE5D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77F18-FB38-E4BF-88A2-CDD84D7C7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3343B-724E-0969-EA21-F5EBCEC7F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5263F-1B19-9E4B-1CB9-EE11B55C1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FBAA1-2BD2-15B7-9CF5-D9C34F43A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BDDAC-7B42-42D4-2A83-B17C39D2D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DD27F-10B7-B361-375A-A68CAF04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D922A-82EA-305C-7C9D-0771840E6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0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F5EA-F458-0513-39CE-198C2204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D29CD-5900-D840-D51D-BBAFE429E7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A3302-B94A-C398-30E1-66EA0A664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7E308-47DE-35D8-E4F5-605A6211B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72A05-2A49-A8E1-B73C-5A9219214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C805E-9FFD-85F9-B71A-B090F8D6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C1A86-122C-7139-56E7-15627BE1E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DA58E-C4E2-83BB-9766-922CC7B68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F3FB7-0104-DFF2-20A4-EE6E0E2AF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366A5A-B6FB-1879-A54E-D7E245C40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E4ACDE-FE63-A868-F4D7-D6ED07C06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39F5D6-226D-A5C6-2D54-E60667171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A7BC1F-833C-14A3-10AA-C54DAA9C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BFBED5-D4B7-ACE3-6149-C088433B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64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09BBA-F6CC-3D1F-3A01-2AC659B0C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DA1AF5-F233-2DC2-489C-61B32130C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22E15-5B3E-7999-6D47-D6B7872DE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7F414B-4C92-133D-9861-7D4B5A1BC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4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B774D0-499D-2FA3-E14B-28CBF299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6E1FDF-2989-F474-B646-FF8DBC3B4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9E329-D1C1-D12D-53F6-69BF1ED9D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94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ACE41-A056-62EE-1789-2E5C1035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CEA5B-0C38-3999-5082-F0ED3430E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3129C-F4D2-DBD1-703E-390193FD3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BA84AC-E82F-CD2A-2304-8C40F4850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B47D9-F074-E51C-7E7C-6482DA633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3E9E4-474D-9676-E01C-4B66578BC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9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EE093-9E22-6A52-A01B-11169BEF0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AB1DD3-C798-B75D-AEA7-F66C2A0C8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D4183-25BC-5D26-1D31-D914296222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F1730-122D-5A7F-AE87-7AE21D90E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5F447-F663-FCC4-7508-3824B53F8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A2C68-0923-3CD3-1AF9-BDEF0991F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9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00B6-771B-2BFF-6955-B8836957E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F8B343-F4C1-04EE-9705-B9B42408B8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2461B-942D-7805-D790-28EE32C20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DC4B8-5F33-7AB5-9952-1C2B77053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5378F-A145-6090-1A9A-692B1481E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27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2CF6F2-2ECD-B8D3-97F4-16E2B9E0C8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ADFAEE-9E5D-6D68-47C7-AFAE8F503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4D155-9923-FEE6-D08C-721F1405D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D0261-B51F-E8AB-1678-7200D1237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2DF03-1E68-0E48-9779-E004FE2F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8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41711-7EEE-D324-D24E-D87BD9CBC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9B9AB-70B8-41A8-FD15-95CE647F5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D433A-FD1D-72A2-EFA0-B629FA4E7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9AEDE-9430-4198-8FA9-3C4DB4EFE68E}" type="datetimeFigureOut">
              <a:rPr lang="en-US" smtClean="0"/>
              <a:t>4/25/2023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7340B-C035-A7B4-63BB-B6EFBC748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4C0E-A19C-2D25-2EE7-629ABE590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4B6FE-B0AF-4ED3-9BEB-B7C6032BD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00059-D73E-59F8-EC6C-708411DDD3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Multichannel Transmission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Technique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7B7CA4-F344-1FBE-BB90-0A5A72AA16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Introduction </a:t>
            </a:r>
          </a:p>
        </p:txBody>
      </p:sp>
    </p:spTree>
    <p:extLst>
      <p:ext uri="{BB962C8B-B14F-4D97-AF65-F5344CB8AC3E}">
        <p14:creationId xmlns:p14="http://schemas.microsoft.com/office/powerpoint/2010/main" val="231288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6120A-8C13-AC1B-97B0-52675F0C1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5370"/>
          </a:xfrm>
        </p:spPr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Multichannel technique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A53120-AFB6-6905-A0A3-2C47AB37A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2685" y="1182914"/>
            <a:ext cx="8476782" cy="5059363"/>
          </a:xfrm>
        </p:spPr>
      </p:pic>
    </p:spTree>
    <p:extLst>
      <p:ext uri="{BB962C8B-B14F-4D97-AF65-F5344CB8AC3E}">
        <p14:creationId xmlns:p14="http://schemas.microsoft.com/office/powerpoint/2010/main" val="76641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C565ED-9748-E215-940C-A93E59100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66" y="319314"/>
            <a:ext cx="10238068" cy="633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23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1873-15DD-D6D0-6B3F-95ED0D821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085"/>
            <a:ext cx="10515600" cy="59395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Multi transmission techniques details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9A0FC1-028F-24C6-1B16-ABDA1C9D8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199" y="798286"/>
            <a:ext cx="8969829" cy="5769428"/>
          </a:xfrm>
        </p:spPr>
      </p:pic>
    </p:spTree>
    <p:extLst>
      <p:ext uri="{BB962C8B-B14F-4D97-AF65-F5344CB8AC3E}">
        <p14:creationId xmlns:p14="http://schemas.microsoft.com/office/powerpoint/2010/main" val="2137117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AE3E8-9424-5E5F-728D-C7CC1A6A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rgbClr val="FF0000"/>
                </a:solidFill>
              </a:rPr>
              <a:t>Multi channel Frequency modulation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200E2A-2CFD-06C5-395C-99207C52FC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4314" y="2002972"/>
            <a:ext cx="9677400" cy="3788228"/>
          </a:xfrm>
        </p:spPr>
      </p:pic>
    </p:spTree>
    <p:extLst>
      <p:ext uri="{BB962C8B-B14F-4D97-AF65-F5344CB8AC3E}">
        <p14:creationId xmlns:p14="http://schemas.microsoft.com/office/powerpoint/2010/main" val="34946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6C1D1-4250-9171-E4F6-4900CE60C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601"/>
            <a:ext cx="10515600" cy="87085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Sub-Carrier Multiplexing (SCM)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AEF0D8-058F-76C3-6711-3015C6CB99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0263" y="1066800"/>
            <a:ext cx="9531473" cy="5110163"/>
          </a:xfrm>
        </p:spPr>
      </p:pic>
    </p:spTree>
    <p:extLst>
      <p:ext uri="{BB962C8B-B14F-4D97-AF65-F5344CB8AC3E}">
        <p14:creationId xmlns:p14="http://schemas.microsoft.com/office/powerpoint/2010/main" val="2125176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69F5B3-64A0-4787-6F1C-28CF64153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05" y="413657"/>
            <a:ext cx="10696989" cy="624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56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FB4DF-6131-31E6-9B06-124E64110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39370"/>
          </a:xfrm>
        </p:spPr>
        <p:txBody>
          <a:bodyPr/>
          <a:lstStyle/>
          <a:p>
            <a:r>
              <a:rPr lang="en-US" b="1" u="sng" dirty="0">
                <a:solidFill>
                  <a:srgbClr val="00B050"/>
                </a:solidFill>
              </a:rPr>
              <a:t>Advantages of SCM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7F3272-1E86-9FE8-DA48-6C65C6BD44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1" y="1473200"/>
            <a:ext cx="7932056" cy="4703763"/>
          </a:xfrm>
        </p:spPr>
      </p:pic>
    </p:spTree>
    <p:extLst>
      <p:ext uri="{BB962C8B-B14F-4D97-AF65-F5344CB8AC3E}">
        <p14:creationId xmlns:p14="http://schemas.microsoft.com/office/powerpoint/2010/main" val="3847862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F35D-35CA-EAB1-3F65-33898B6BF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29"/>
            <a:ext cx="10515600" cy="89988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5-6: Wavelength Division Multiplexing (WDM):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EFE53E-721E-8BB5-5B9D-A58285D6F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6182" y="1284514"/>
            <a:ext cx="9919635" cy="5044849"/>
          </a:xfrm>
        </p:spPr>
      </p:pic>
    </p:spTree>
    <p:extLst>
      <p:ext uri="{BB962C8B-B14F-4D97-AF65-F5344CB8AC3E}">
        <p14:creationId xmlns:p14="http://schemas.microsoft.com/office/powerpoint/2010/main" val="4281035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5462E7-9427-768A-22DC-AB94DC5DF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80" y="435428"/>
            <a:ext cx="10543640" cy="61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23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2F95D-8D2E-ED03-853E-25C64CF4D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829"/>
            <a:ext cx="10515600" cy="1161142"/>
          </a:xfrm>
        </p:spPr>
        <p:txBody>
          <a:bodyPr>
            <a:normAutofit fontScale="90000"/>
          </a:bodyPr>
          <a:lstStyle/>
          <a:p>
            <a:pPr marL="228600" rtl="0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5-7: Time Division Multiplexing (TDM):</a:t>
            </a:r>
            <a:br>
              <a:rPr lang="en-US" sz="3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692FE8-81BC-4A05-318B-513226BBC8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4858" y="1292452"/>
            <a:ext cx="9000684" cy="5254625"/>
          </a:xfrm>
        </p:spPr>
      </p:pic>
    </p:spTree>
    <p:extLst>
      <p:ext uri="{BB962C8B-B14F-4D97-AF65-F5344CB8AC3E}">
        <p14:creationId xmlns:p14="http://schemas.microsoft.com/office/powerpoint/2010/main" val="2657490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EDA1AE-B8C4-1494-6D70-1BCF4E9E0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87" y="747486"/>
            <a:ext cx="10976225" cy="611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60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92D9-7B2E-FC89-1233-8B40D245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50685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Advantages- disadvantages of  TDM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EDA6F3-E95D-6556-3425-877346549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9543" y="1182688"/>
            <a:ext cx="9064171" cy="5522912"/>
          </a:xfrm>
        </p:spPr>
      </p:pic>
    </p:spTree>
    <p:extLst>
      <p:ext uri="{BB962C8B-B14F-4D97-AF65-F5344CB8AC3E}">
        <p14:creationId xmlns:p14="http://schemas.microsoft.com/office/powerpoint/2010/main" val="3607521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14AB5-F2A6-E431-C9DE-4CAAA18C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657"/>
            <a:ext cx="10515600" cy="1313543"/>
          </a:xfrm>
        </p:spPr>
        <p:txBody>
          <a:bodyPr>
            <a:normAutofit fontScale="90000"/>
          </a:bodyPr>
          <a:lstStyle/>
          <a:p>
            <a:pPr marL="228600" rtl="0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5-8: Code-Division Multiplexing (CDM)</a:t>
            </a: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1EC241-8ADF-AC45-6AC9-B7012DA118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5830" y="1168854"/>
            <a:ext cx="8997568" cy="5384346"/>
          </a:xfrm>
        </p:spPr>
      </p:pic>
    </p:spTree>
    <p:extLst>
      <p:ext uri="{BB962C8B-B14F-4D97-AF65-F5344CB8AC3E}">
        <p14:creationId xmlns:p14="http://schemas.microsoft.com/office/powerpoint/2010/main" val="3412527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4D43D8-408C-FFF5-7DE0-CB6F2FB7A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07" y="529771"/>
            <a:ext cx="9557779" cy="605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717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C3BF0-F223-4E06-2C65-A7A1680A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7811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Table .(5-1). Comparison between TDM and CDM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34555B-60D6-E863-E51D-9A49FE9FF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7343" y="783771"/>
            <a:ext cx="9890628" cy="6074229"/>
          </a:xfrm>
        </p:spPr>
      </p:pic>
    </p:spTree>
    <p:extLst>
      <p:ext uri="{BB962C8B-B14F-4D97-AF65-F5344CB8AC3E}">
        <p14:creationId xmlns:p14="http://schemas.microsoft.com/office/powerpoint/2010/main" val="1986185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</Words>
  <Application>Microsoft Office PowerPoint</Application>
  <PresentationFormat>Widescreen</PresentationFormat>
  <Paragraphs>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Multichannel Transmission  Technique </vt:lpstr>
      <vt:lpstr>Multichannel technique </vt:lpstr>
      <vt:lpstr>PowerPoint Presentation</vt:lpstr>
      <vt:lpstr>Multi transmission techniques details </vt:lpstr>
      <vt:lpstr>Multi channel Frequency modulation</vt:lpstr>
      <vt:lpstr>Sub-Carrier Multiplexing (SCM)</vt:lpstr>
      <vt:lpstr>PowerPoint Presentation</vt:lpstr>
      <vt:lpstr>Advantages of SCM</vt:lpstr>
      <vt:lpstr>5-6: Wavelength Division Multiplexing (WDM):</vt:lpstr>
      <vt:lpstr>PowerPoint Presentation</vt:lpstr>
      <vt:lpstr>5-7: Time Division Multiplexing (TDM): </vt:lpstr>
      <vt:lpstr>PowerPoint Presentation</vt:lpstr>
      <vt:lpstr>Advantages- disadvantages of  TDM</vt:lpstr>
      <vt:lpstr>5-8: Code-Division Multiplexing (CDM) </vt:lpstr>
      <vt:lpstr>PowerPoint Presentation</vt:lpstr>
      <vt:lpstr>Table .(5-1). Comparison between TDM and CDM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Multichannel Transmission  Technique </dc:title>
  <dc:creator>windows 11</dc:creator>
  <cp:lastModifiedBy>windows 11</cp:lastModifiedBy>
  <cp:revision>2</cp:revision>
  <dcterms:created xsi:type="dcterms:W3CDTF">2023-04-25T19:05:19Z</dcterms:created>
  <dcterms:modified xsi:type="dcterms:W3CDTF">2023-04-25T19:06:34Z</dcterms:modified>
</cp:coreProperties>
</file>